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1" r:id="rId1"/>
    <p:sldMasterId id="2147484589" r:id="rId2"/>
    <p:sldMasterId id="2147484607" r:id="rId3"/>
  </p:sldMasterIdLst>
  <p:notesMasterIdLst>
    <p:notesMasterId r:id="rId15"/>
  </p:notesMasterIdLst>
  <p:sldIdLst>
    <p:sldId id="291" r:id="rId4"/>
    <p:sldId id="267" r:id="rId5"/>
    <p:sldId id="257" r:id="rId6"/>
    <p:sldId id="258" r:id="rId7"/>
    <p:sldId id="264" r:id="rId8"/>
    <p:sldId id="260" r:id="rId9"/>
    <p:sldId id="293" r:id="rId10"/>
    <p:sldId id="294" r:id="rId11"/>
    <p:sldId id="295" r:id="rId12"/>
    <p:sldId id="296" r:id="rId13"/>
    <p:sldId id="297" r:id="rId14"/>
  </p:sldIdLst>
  <p:sldSz cx="10691813" cy="7559675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DF9F9"/>
    <a:srgbClr val="CCCCFF"/>
    <a:srgbClr val="CCECFF"/>
    <a:srgbClr val="AB8BD5"/>
    <a:srgbClr val="99CCFF"/>
    <a:srgbClr val="000066"/>
    <a:srgbClr val="8F2192"/>
    <a:srgbClr val="64951C"/>
    <a:srgbClr val="9E63CF"/>
    <a:srgbClr val="6BE78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20" autoAdjust="0"/>
    <p:restoredTop sz="94660"/>
  </p:normalViewPr>
  <p:slideViewPr>
    <p:cSldViewPr snapToGrid="0">
      <p:cViewPr>
        <p:scale>
          <a:sx n="100" d="100"/>
          <a:sy n="100" d="100"/>
        </p:scale>
        <p:origin x="-798" y="70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88.10\aatloShare\&#1069;&#1040;&#1057;\&#1050;&#1080;&#1088;&#1080;&#1085;%20&#1057;.&#1040;\&#1055;&#1056;&#1045;&#1047;&#1045;&#1053;&#1058;&#1040;&#1062;&#1048;&#1071;\&#1053;&#1086;&#1074;&#1099;&#1081;%20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88.10\aatloShare\&#1069;&#1040;&#1057;\&#1050;&#1080;&#1088;&#1080;&#1085;%20&#1057;.&#1040;\&#1055;&#1056;&#1045;&#1047;&#1045;&#1053;&#1058;&#1040;&#1062;&#1048;&#1071;\&#1053;&#1086;&#1074;&#1099;&#1081;%201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214552795395112"/>
          <c:y val="3.2407407407407413E-2"/>
        </c:manualLayout>
      </c:layout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dLbls/>
        <c:shape val="box"/>
        <c:axId val="73476736"/>
        <c:axId val="76079488"/>
        <c:axId val="0"/>
      </c:bar3DChart>
      <c:catAx>
        <c:axId val="73476736"/>
        <c:scaling>
          <c:orientation val="minMax"/>
        </c:scaling>
        <c:axPos val="b"/>
        <c:numFmt formatCode="mmm\-yy" sourceLinked="1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 w="6350">
                  <a:solidFill>
                    <a:srgbClr val="052F6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079488"/>
        <c:crosses val="autoZero"/>
        <c:lblAlgn val="ctr"/>
        <c:lblOffset val="100"/>
      </c:catAx>
      <c:valAx>
        <c:axId val="760794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rgbClr val="052F6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47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cat>
            <c:numRef>
              <c:f>Лист1!$A$1:$A$25</c:f>
              <c:numCache>
                <c:formatCode>mmm\-yy</c:formatCode>
                <c:ptCount val="25"/>
                <c:pt idx="0">
                  <c:v>42917</c:v>
                </c:pt>
                <c:pt idx="1">
                  <c:v>42948</c:v>
                </c:pt>
                <c:pt idx="2">
                  <c:v>42979</c:v>
                </c:pt>
                <c:pt idx="3">
                  <c:v>43009</c:v>
                </c:pt>
                <c:pt idx="4">
                  <c:v>43040</c:v>
                </c:pt>
                <c:pt idx="5">
                  <c:v>43070</c:v>
                </c:pt>
                <c:pt idx="6">
                  <c:v>43101</c:v>
                </c:pt>
                <c:pt idx="7">
                  <c:v>43132</c:v>
                </c:pt>
                <c:pt idx="8">
                  <c:v>43160</c:v>
                </c:pt>
                <c:pt idx="9">
                  <c:v>43191</c:v>
                </c:pt>
                <c:pt idx="10">
                  <c:v>43221</c:v>
                </c:pt>
                <c:pt idx="11">
                  <c:v>43252</c:v>
                </c:pt>
                <c:pt idx="12">
                  <c:v>43282</c:v>
                </c:pt>
                <c:pt idx="13">
                  <c:v>43313</c:v>
                </c:pt>
                <c:pt idx="14">
                  <c:v>43344</c:v>
                </c:pt>
                <c:pt idx="15">
                  <c:v>43374</c:v>
                </c:pt>
                <c:pt idx="16">
                  <c:v>43405</c:v>
                </c:pt>
                <c:pt idx="17">
                  <c:v>43435</c:v>
                </c:pt>
                <c:pt idx="18">
                  <c:v>43466</c:v>
                </c:pt>
                <c:pt idx="19">
                  <c:v>43497</c:v>
                </c:pt>
                <c:pt idx="20">
                  <c:v>43525</c:v>
                </c:pt>
                <c:pt idx="21">
                  <c:v>43556</c:v>
                </c:pt>
                <c:pt idx="22">
                  <c:v>43586</c:v>
                </c:pt>
                <c:pt idx="23">
                  <c:v>43617</c:v>
                </c:pt>
                <c:pt idx="24">
                  <c:v>43647</c:v>
                </c:pt>
              </c:numCache>
            </c:numRef>
          </c:cat>
          <c:val>
            <c:numRef>
              <c:f>Лист1!$B$1:$B$25</c:f>
              <c:numCache>
                <c:formatCode>#,##0_ ;\-#,##0\ </c:formatCode>
                <c:ptCount val="25"/>
                <c:pt idx="0">
                  <c:v>1294759</c:v>
                </c:pt>
                <c:pt idx="1">
                  <c:v>2900484</c:v>
                </c:pt>
                <c:pt idx="2">
                  <c:v>6154532</c:v>
                </c:pt>
                <c:pt idx="3">
                  <c:v>7246823</c:v>
                </c:pt>
                <c:pt idx="4">
                  <c:v>7449282</c:v>
                </c:pt>
                <c:pt idx="5">
                  <c:v>7670615</c:v>
                </c:pt>
                <c:pt idx="6">
                  <c:v>6580064</c:v>
                </c:pt>
                <c:pt idx="7">
                  <c:v>6719201</c:v>
                </c:pt>
                <c:pt idx="8">
                  <c:v>7209391</c:v>
                </c:pt>
                <c:pt idx="9">
                  <c:v>7737454</c:v>
                </c:pt>
                <c:pt idx="10">
                  <c:v>7656138</c:v>
                </c:pt>
                <c:pt idx="11">
                  <c:v>8367343</c:v>
                </c:pt>
                <c:pt idx="12">
                  <c:v>7321160</c:v>
                </c:pt>
                <c:pt idx="13">
                  <c:v>7452529</c:v>
                </c:pt>
                <c:pt idx="14">
                  <c:v>7865312</c:v>
                </c:pt>
                <c:pt idx="15">
                  <c:v>8581705</c:v>
                </c:pt>
                <c:pt idx="16">
                  <c:v>8247822</c:v>
                </c:pt>
                <c:pt idx="17">
                  <c:v>8380325</c:v>
                </c:pt>
                <c:pt idx="18">
                  <c:v>5891823</c:v>
                </c:pt>
                <c:pt idx="19">
                  <c:v>7377195</c:v>
                </c:pt>
                <c:pt idx="20">
                  <c:v>8322715</c:v>
                </c:pt>
                <c:pt idx="21">
                  <c:v>8346120</c:v>
                </c:pt>
                <c:pt idx="22">
                  <c:v>8181335</c:v>
                </c:pt>
                <c:pt idx="23">
                  <c:v>8963720</c:v>
                </c:pt>
                <c:pt idx="24">
                  <c:v>7925729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0C-4A37-A19E-F09C758B7FB6}"/>
            </c:ext>
          </c:extLst>
        </c:ser>
        <c:dLbls/>
        <c:shape val="box"/>
        <c:axId val="81928192"/>
        <c:axId val="81929728"/>
        <c:axId val="0"/>
      </c:bar3DChart>
      <c:catAx>
        <c:axId val="81928192"/>
        <c:scaling>
          <c:orientation val="minMax"/>
        </c:scaling>
        <c:axPos val="b"/>
        <c:numFmt formatCode="mmm\-yy" sourceLinked="1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1929728"/>
        <c:crosses val="autoZero"/>
        <c:lblAlgn val="ctr"/>
        <c:lblOffset val="100"/>
      </c:catAx>
      <c:valAx>
        <c:axId val="819297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192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accent2">
              <a:lumMod val="50000"/>
            </a:schemeClr>
          </a:solidFill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3268220456892061E-2"/>
                  <c:y val="8.735385136833751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BD-48FB-96E2-014E0E73670F}"/>
                </c:ext>
              </c:extLst>
            </c:dLbl>
            <c:dLbl>
              <c:idx val="1"/>
              <c:layout/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BD-48FB-96E2-014E0E73670F}"/>
                </c:ext>
              </c:extLst>
            </c:dLbl>
            <c:dLbl>
              <c:idx val="2"/>
              <c:layout>
                <c:manualLayout>
                  <c:x val="-6.2526541115133616E-2"/>
                  <c:y val="-8.0952507166373158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BD-48FB-96E2-014E0E73670F}"/>
                </c:ext>
              </c:extLst>
            </c:dLbl>
            <c:dLbl>
              <c:idx val="3"/>
              <c:layout>
                <c:manualLayout>
                  <c:x val="-3.6002829991465098E-2"/>
                  <c:y val="-0.10135327789785319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BD-48FB-96E2-014E0E73670F}"/>
                </c:ext>
              </c:extLst>
            </c:dLbl>
            <c:dLbl>
              <c:idx val="4"/>
              <c:layout>
                <c:manualLayout>
                  <c:x val="-4.7370134758751584E-2"/>
                  <c:y val="9.755423673407757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BD-48FB-96E2-014E0E73670F}"/>
                </c:ext>
              </c:extLst>
            </c:dLbl>
            <c:dLbl>
              <c:idx val="5"/>
              <c:layout>
                <c:manualLayout>
                  <c:x val="-3.2213728402369586E-2"/>
                  <c:y val="-7.075212180063308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DBD-48FB-96E2-014E0E73670F}"/>
                </c:ext>
              </c:extLst>
            </c:dLbl>
            <c:dLbl>
              <c:idx val="7"/>
              <c:layout>
                <c:manualLayout>
                  <c:x val="-3.6002829991465084E-2"/>
                  <c:y val="-0.11665385594646321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DBD-48FB-96E2-014E0E73670F}"/>
                </c:ext>
              </c:extLst>
            </c:dLbl>
            <c:dLbl>
              <c:idx val="9"/>
              <c:layout>
                <c:manualLayout>
                  <c:x val="-3.7265863854496858E-2"/>
                  <c:y val="-6.565192911776308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DBD-48FB-96E2-014E0E73670F}"/>
                </c:ext>
              </c:extLst>
            </c:dLbl>
            <c:dLbl>
              <c:idx val="12"/>
              <c:layout>
                <c:manualLayout>
                  <c:x val="-3.8528897717528744E-2"/>
                  <c:y val="-5.0351351069152971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DBD-48FB-96E2-014E0E73670F}"/>
                </c:ext>
              </c:extLst>
            </c:dLbl>
            <c:dLbl>
              <c:idx val="14"/>
              <c:layout>
                <c:manualLayout>
                  <c:x val="-3.4739796128433337E-2"/>
                  <c:y val="-8.6052699849243158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DBD-48FB-96E2-014E0E73670F}"/>
                </c:ext>
              </c:extLst>
            </c:dLbl>
            <c:dLbl>
              <c:idx val="16"/>
              <c:layout>
                <c:manualLayout>
                  <c:x val="-3.4739796128433247E-2"/>
                  <c:y val="-7.0752121800633103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DBD-48FB-96E2-014E0E73670F}"/>
                </c:ext>
              </c:extLst>
            </c:dLbl>
            <c:dLbl>
              <c:idx val="19"/>
              <c:layout>
                <c:manualLayout>
                  <c:x val="-4.3581033169656079E-2"/>
                  <c:y val="-0.10645347058072323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DBD-48FB-96E2-014E0E73670F}"/>
                </c:ext>
              </c:extLst>
            </c:dLbl>
            <c:dLbl>
              <c:idx val="21"/>
              <c:layout>
                <c:manualLayout>
                  <c:x val="-3.8528897717528744E-2"/>
                  <c:y val="-7.0752121800633117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DBD-48FB-96E2-014E0E73670F}"/>
                </c:ext>
              </c:extLst>
            </c:dLbl>
            <c:dLbl>
              <c:idx val="23"/>
              <c:layout>
                <c:manualLayout>
                  <c:x val="-4.4844067032687923E-2"/>
                  <c:y val="-8.6052699849243158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DBD-48FB-96E2-014E0E73670F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effectLst/>
            </c:spPr>
            <c:dLblPos val="b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trendline>
            <c:trendlineType val="linear"/>
          </c:trendline>
          <c:cat>
            <c:numRef>
              <c:f>Лист2!$A$1:$A$25</c:f>
              <c:numCache>
                <c:formatCode>mmm\-yy</c:formatCode>
                <c:ptCount val="25"/>
                <c:pt idx="0">
                  <c:v>42917</c:v>
                </c:pt>
                <c:pt idx="1">
                  <c:v>42948</c:v>
                </c:pt>
                <c:pt idx="2">
                  <c:v>42979</c:v>
                </c:pt>
                <c:pt idx="3">
                  <c:v>43009</c:v>
                </c:pt>
                <c:pt idx="4">
                  <c:v>43040</c:v>
                </c:pt>
                <c:pt idx="5">
                  <c:v>43070</c:v>
                </c:pt>
                <c:pt idx="6">
                  <c:v>43101</c:v>
                </c:pt>
                <c:pt idx="7">
                  <c:v>43132</c:v>
                </c:pt>
                <c:pt idx="8">
                  <c:v>43160</c:v>
                </c:pt>
                <c:pt idx="9">
                  <c:v>43191</c:v>
                </c:pt>
                <c:pt idx="10">
                  <c:v>43221</c:v>
                </c:pt>
                <c:pt idx="11">
                  <c:v>43252</c:v>
                </c:pt>
                <c:pt idx="12">
                  <c:v>43282</c:v>
                </c:pt>
                <c:pt idx="13">
                  <c:v>43313</c:v>
                </c:pt>
                <c:pt idx="14">
                  <c:v>43344</c:v>
                </c:pt>
                <c:pt idx="15">
                  <c:v>43374</c:v>
                </c:pt>
                <c:pt idx="16">
                  <c:v>43405</c:v>
                </c:pt>
                <c:pt idx="17">
                  <c:v>43435</c:v>
                </c:pt>
                <c:pt idx="18">
                  <c:v>43466</c:v>
                </c:pt>
                <c:pt idx="19">
                  <c:v>43497</c:v>
                </c:pt>
                <c:pt idx="20">
                  <c:v>43525</c:v>
                </c:pt>
                <c:pt idx="21">
                  <c:v>43556</c:v>
                </c:pt>
                <c:pt idx="22">
                  <c:v>43586</c:v>
                </c:pt>
                <c:pt idx="23">
                  <c:v>43617</c:v>
                </c:pt>
                <c:pt idx="24">
                  <c:v>43647</c:v>
                </c:pt>
              </c:numCache>
            </c:numRef>
          </c:cat>
          <c:val>
            <c:numRef>
              <c:f>Лист2!$B$1:$B$25</c:f>
              <c:numCache>
                <c:formatCode>#,##0</c:formatCode>
                <c:ptCount val="25"/>
                <c:pt idx="0">
                  <c:v>232282</c:v>
                </c:pt>
                <c:pt idx="1">
                  <c:v>263904</c:v>
                </c:pt>
                <c:pt idx="2">
                  <c:v>559918</c:v>
                </c:pt>
                <c:pt idx="3">
                  <c:v>614607</c:v>
                </c:pt>
                <c:pt idx="4">
                  <c:v>609068</c:v>
                </c:pt>
                <c:pt idx="5">
                  <c:v>612264</c:v>
                </c:pt>
                <c:pt idx="6">
                  <c:v>544770</c:v>
                </c:pt>
                <c:pt idx="7">
                  <c:v>518052</c:v>
                </c:pt>
                <c:pt idx="8">
                  <c:v>561592</c:v>
                </c:pt>
                <c:pt idx="9">
                  <c:v>530127</c:v>
                </c:pt>
                <c:pt idx="10">
                  <c:v>483091</c:v>
                </c:pt>
                <c:pt idx="11">
                  <c:v>658019</c:v>
                </c:pt>
                <c:pt idx="12">
                  <c:v>703216</c:v>
                </c:pt>
                <c:pt idx="13">
                  <c:v>703359</c:v>
                </c:pt>
                <c:pt idx="14">
                  <c:v>719685</c:v>
                </c:pt>
                <c:pt idx="15">
                  <c:v>754853</c:v>
                </c:pt>
                <c:pt idx="16">
                  <c:v>733947</c:v>
                </c:pt>
                <c:pt idx="17">
                  <c:v>747689</c:v>
                </c:pt>
                <c:pt idx="18">
                  <c:v>550889</c:v>
                </c:pt>
                <c:pt idx="19">
                  <c:v>610070</c:v>
                </c:pt>
                <c:pt idx="20">
                  <c:v>670667</c:v>
                </c:pt>
                <c:pt idx="21">
                  <c:v>673994</c:v>
                </c:pt>
                <c:pt idx="22">
                  <c:v>677431</c:v>
                </c:pt>
                <c:pt idx="23">
                  <c:v>658000</c:v>
                </c:pt>
                <c:pt idx="24">
                  <c:v>703216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DBD-48FB-96E2-014E0E73670F}"/>
            </c:ext>
          </c:extLst>
        </c:ser>
        <c:dLbls/>
        <c:upDownBars>
          <c:gapWidth val="150"/>
          <c:upBars/>
          <c:downBars/>
        </c:upDownBars>
        <c:marker val="1"/>
        <c:axId val="82018688"/>
        <c:axId val="82020224"/>
      </c:lineChart>
      <c:dateAx>
        <c:axId val="82018688"/>
        <c:scaling>
          <c:orientation val="minMax"/>
        </c:scaling>
        <c:axPos val="b"/>
        <c:numFmt formatCode="mmm\-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2020224"/>
        <c:crosses val="autoZero"/>
        <c:auto val="1"/>
        <c:lblOffset val="100"/>
        <c:baseTimeUnit val="months"/>
      </c:dateAx>
      <c:valAx>
        <c:axId val="820202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201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bg2">
              <a:lumMod val="50000"/>
            </a:schemeClr>
          </a:solidFill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количества поездок по видам транспортных карт</a:t>
            </a:r>
          </a:p>
        </c:rich>
      </c:tx>
      <c:layout/>
      <c:spPr>
        <a:noFill/>
        <a:ln>
          <a:noFill/>
        </a:ln>
        <a:effectLst/>
      </c:spPr>
    </c:title>
    <c:view3D>
      <c:rotX val="30"/>
      <c:rotY val="19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50928296557997E-3"/>
          <c:y val="0.11545656514037998"/>
          <c:w val="0.99711846295646178"/>
          <c:h val="0.74529182407658701"/>
        </c:manualLayout>
      </c:layout>
      <c:pie3DChart>
        <c:varyColors val="1"/>
        <c:ser>
          <c:idx val="0"/>
          <c:order val="0"/>
          <c:dPt>
            <c:idx val="0"/>
            <c:explosion val="25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91C-4EFA-9D98-2A7183A870F0}"/>
              </c:ext>
            </c:extLst>
          </c:dPt>
          <c:dPt>
            <c:idx val="1"/>
            <c:explosion val="1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91C-4EFA-9D98-2A7183A870F0}"/>
              </c:ext>
            </c:extLst>
          </c:dPt>
          <c:dPt>
            <c:idx val="2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91C-4EFA-9D98-2A7183A870F0}"/>
              </c:ext>
            </c:extLst>
          </c:dPt>
          <c:dPt>
            <c:idx val="3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91C-4EFA-9D98-2A7183A870F0}"/>
              </c:ext>
            </c:extLst>
          </c:dPt>
          <c:dPt>
            <c:idx val="4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91C-4EFA-9D98-2A7183A870F0}"/>
              </c:ext>
            </c:extLst>
          </c:dPt>
          <c:dPt>
            <c:idx val="5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91C-4EFA-9D98-2A7183A870F0}"/>
              </c:ext>
            </c:extLst>
          </c:dPt>
          <c:cat>
            <c:strRef>
              <c:f>Лист1!$A$2:$A$7</c:f>
              <c:strCache>
                <c:ptCount val="6"/>
                <c:pt idx="0">
                  <c:v>Фиолетовые</c:v>
                </c:pt>
                <c:pt idx="1">
                  <c:v>Зелёные</c:v>
                </c:pt>
                <c:pt idx="2">
                  <c:v>Жёлтые</c:v>
                </c:pt>
                <c:pt idx="3">
                  <c:v>Красные</c:v>
                </c:pt>
                <c:pt idx="4">
                  <c:v>Голубые</c:v>
                </c:pt>
                <c:pt idx="5">
                  <c:v>Оранжевые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 formatCode="0.0%">
                  <c:v>0.69699999999999995</c:v>
                </c:pt>
                <c:pt idx="1">
                  <c:v>0.27310000000000001</c:v>
                </c:pt>
                <c:pt idx="2">
                  <c:v>2.5900000000000003E-2</c:v>
                </c:pt>
                <c:pt idx="3" formatCode="0.0%">
                  <c:v>4.000000000000001E-3</c:v>
                </c:pt>
                <c:pt idx="4" formatCode="0.000%">
                  <c:v>6.0000000000000015E-5</c:v>
                </c:pt>
                <c:pt idx="5" formatCode="0.0000%">
                  <c:v>4.0000000000000007E-6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91C-4EFA-9D98-2A7183A870F0}"/>
            </c:ext>
          </c:extLst>
        </c:ser>
        <c:dLbls/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684619202624895E-2"/>
          <c:y val="0.81517273038296456"/>
          <c:w val="0.92138257881545238"/>
          <c:h val="0.1716272644201828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AA8823-9FE9-44CD-B07C-00D9D522D677}" type="doc">
      <dgm:prSet loTypeId="urn:microsoft.com/office/officeart/2005/8/layout/list1" loCatId="list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CD2DCC0-700F-40EF-B55C-33AECD78DCB2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CCCCFF"/>
            </a:gs>
            <a:gs pos="100000">
              <a:schemeClr val="dk1">
                <a:tint val="84000"/>
                <a:satMod val="160000"/>
                <a:alpha val="0"/>
                <a:lumMod val="0"/>
                <a:lumOff val="100000"/>
              </a:schemeClr>
            </a:gs>
          </a:gsLst>
        </a:gra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Оператор</a:t>
          </a:r>
        </a:p>
      </dgm:t>
    </dgm:pt>
    <dgm:pt modelId="{9878192A-72BF-4C23-85D3-F5FF12EC5AEA}" type="parTrans" cxnId="{12378256-3D2D-430D-86F6-407CB274990C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C81927-9CE0-4FDA-8734-820FF5D9CB70}" type="sibTrans" cxnId="{12378256-3D2D-430D-86F6-407CB274990C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C251DD-BFE6-4A9E-ABC7-52C17693E2B8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CCCCFF"/>
            </a:gs>
            <a:gs pos="100000">
              <a:schemeClr val="dk1">
                <a:tint val="84000"/>
                <a:satMod val="160000"/>
                <a:alpha val="0"/>
                <a:lumMod val="0"/>
                <a:lumOff val="100000"/>
              </a:schemeClr>
            </a:gs>
          </a:gsLst>
        </a:gra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Банк-оператор</a:t>
          </a:r>
        </a:p>
      </dgm:t>
    </dgm:pt>
    <dgm:pt modelId="{2DFC703F-C6F4-48A0-A9BC-BB1ABC008205}" type="parTrans" cxnId="{D719F291-8D1B-465E-BC7C-405B8DD88471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5A85E8-7BB4-40D4-B602-A207D912C953}" type="sibTrans" cxnId="{D719F291-8D1B-465E-BC7C-405B8DD88471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13C7FD-A244-447D-9CC8-9F2C129C3C17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CCCCFF"/>
            </a:gs>
            <a:gs pos="100000">
              <a:schemeClr val="dk1">
                <a:tint val="84000"/>
                <a:satMod val="160000"/>
                <a:alpha val="0"/>
                <a:lumMod val="0"/>
                <a:lumOff val="100000"/>
              </a:schemeClr>
            </a:gs>
          </a:gsLst>
        </a:gra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Перевозчики</a:t>
          </a:r>
        </a:p>
      </dgm:t>
    </dgm:pt>
    <dgm:pt modelId="{D91A84B2-0109-4171-9E0E-8B59E0920267}" type="parTrans" cxnId="{4B4685C1-A668-46A6-816C-2468B3B8638A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512333-BFD5-423D-A243-D884265E7D8E}" type="sibTrans" cxnId="{4B4685C1-A668-46A6-816C-2468B3B8638A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3B30F0-7E74-4FDE-86EE-EF86E200A8FE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CCCCFF"/>
            </a:gs>
            <a:gs pos="100000">
              <a:schemeClr val="dk1">
                <a:tint val="84000"/>
                <a:satMod val="160000"/>
                <a:alpha val="0"/>
                <a:lumMod val="0"/>
                <a:lumOff val="100000"/>
              </a:schemeClr>
            </a:gs>
          </a:gsLst>
        </a:gra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Агенты</a:t>
          </a:r>
        </a:p>
      </dgm:t>
    </dgm:pt>
    <dgm:pt modelId="{B054E10C-FDE9-44AF-A855-12907486E47D}" type="parTrans" cxnId="{2AD24FD9-DE28-4186-B4B7-368FCD3FCFAC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5054FB-460B-459D-8C95-28800283EF76}" type="sibTrans" cxnId="{2AD24FD9-DE28-4186-B4B7-368FCD3FCFAC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9F2109-99B4-4821-88AC-1456A5F0D2E3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CCCCFF"/>
            </a:gs>
            <a:gs pos="100000">
              <a:schemeClr val="dk1">
                <a:tint val="84000"/>
                <a:satMod val="160000"/>
                <a:alpha val="0"/>
                <a:lumMod val="0"/>
                <a:lumOff val="100000"/>
              </a:schemeClr>
            </a:gs>
          </a:gsLst>
        </a:gra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Пользователи</a:t>
          </a:r>
        </a:p>
      </dgm:t>
    </dgm:pt>
    <dgm:pt modelId="{EFC45883-73C6-49CB-934C-6DD64C4EFF76}" type="parTrans" cxnId="{1D935DCD-A7DE-41D3-B3A7-AB859E5A8A20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742DC3-1C73-4293-AEE4-BF931B60A340}" type="sibTrans" cxnId="{1D935DCD-A7DE-41D3-B3A7-AB859E5A8A20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20AC6F-95D4-47AF-A38E-0C34A67C2CB3}" type="pres">
      <dgm:prSet presAssocID="{1DAA8823-9FE9-44CD-B07C-00D9D522D6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4C4CC1-EEB0-4606-9B85-8E24CB3D8B65}" type="pres">
      <dgm:prSet presAssocID="{1CD2DCC0-700F-40EF-B55C-33AECD78DCB2}" presName="parentLin" presStyleCnt="0"/>
      <dgm:spPr/>
    </dgm:pt>
    <dgm:pt modelId="{EFF922E1-4717-4644-8569-06D313AC9A21}" type="pres">
      <dgm:prSet presAssocID="{1CD2DCC0-700F-40EF-B55C-33AECD78DCB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4EEF432-F1FF-40C8-961A-E64E188A15B0}" type="pres">
      <dgm:prSet presAssocID="{1CD2DCC0-700F-40EF-B55C-33AECD78DCB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15C731-BEFC-474D-B191-17017D276D0A}" type="pres">
      <dgm:prSet presAssocID="{1CD2DCC0-700F-40EF-B55C-33AECD78DCB2}" presName="negativeSpace" presStyleCnt="0"/>
      <dgm:spPr/>
    </dgm:pt>
    <dgm:pt modelId="{8EBC1899-790A-486F-ADBD-FDB08265F07D}" type="pres">
      <dgm:prSet presAssocID="{1CD2DCC0-700F-40EF-B55C-33AECD78DCB2}" presName="childText" presStyleLbl="conFgAcc1" presStyleIdx="0" presStyleCnt="5" custLinFactY="-30497" custLinFactNeighborY="-100000">
        <dgm:presLayoutVars>
          <dgm:bulletEnabled val="1"/>
        </dgm:presLayoutVars>
      </dgm:prSet>
      <dgm:spPr>
        <a:noFill/>
        <a:ln>
          <a:solidFill>
            <a:srgbClr val="7030A0"/>
          </a:solidFill>
        </a:ln>
      </dgm:spPr>
    </dgm:pt>
    <dgm:pt modelId="{4C7203E6-E5AF-44C2-A4CF-129469C1C48B}" type="pres">
      <dgm:prSet presAssocID="{3CC81927-9CE0-4FDA-8734-820FF5D9CB70}" presName="spaceBetweenRectangles" presStyleCnt="0"/>
      <dgm:spPr/>
    </dgm:pt>
    <dgm:pt modelId="{93897F22-1D74-44A7-BC27-6CAD6AA16E20}" type="pres">
      <dgm:prSet presAssocID="{4CC251DD-BFE6-4A9E-ABC7-52C17693E2B8}" presName="parentLin" presStyleCnt="0"/>
      <dgm:spPr/>
    </dgm:pt>
    <dgm:pt modelId="{5866095C-5866-4B43-BD83-4BFE09C2B42B}" type="pres">
      <dgm:prSet presAssocID="{4CC251DD-BFE6-4A9E-ABC7-52C17693E2B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2458365-3AC7-41E3-A2D0-224C5D45E862}" type="pres">
      <dgm:prSet presAssocID="{4CC251DD-BFE6-4A9E-ABC7-52C17693E2B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CBB14-F52B-47E1-A008-67428550F655}" type="pres">
      <dgm:prSet presAssocID="{4CC251DD-BFE6-4A9E-ABC7-52C17693E2B8}" presName="negativeSpace" presStyleCnt="0"/>
      <dgm:spPr/>
    </dgm:pt>
    <dgm:pt modelId="{93801D98-0A54-4A7E-B762-9FEAC18590F5}" type="pres">
      <dgm:prSet presAssocID="{4CC251DD-BFE6-4A9E-ABC7-52C17693E2B8}" presName="childText" presStyleLbl="conFgAcc1" presStyleIdx="1" presStyleCnt="5" custLinFactY="-28031" custLinFactNeighborY="-100000">
        <dgm:presLayoutVars>
          <dgm:bulletEnabled val="1"/>
        </dgm:presLayoutVars>
      </dgm:prSet>
      <dgm:spPr>
        <a:noFill/>
        <a:ln>
          <a:solidFill>
            <a:srgbClr val="7030A0"/>
          </a:solidFill>
        </a:ln>
      </dgm:spPr>
    </dgm:pt>
    <dgm:pt modelId="{D72B5664-8491-4ECC-9DF1-4AFD11F7841F}" type="pres">
      <dgm:prSet presAssocID="{365A85E8-7BB4-40D4-B602-A207D912C953}" presName="spaceBetweenRectangles" presStyleCnt="0"/>
      <dgm:spPr/>
    </dgm:pt>
    <dgm:pt modelId="{1D5F18F4-24F6-4694-9DC3-741B7E3CB2E1}" type="pres">
      <dgm:prSet presAssocID="{E813C7FD-A244-447D-9CC8-9F2C129C3C17}" presName="parentLin" presStyleCnt="0"/>
      <dgm:spPr/>
    </dgm:pt>
    <dgm:pt modelId="{4524D984-CA7C-45C7-B423-5DBC2B9D040C}" type="pres">
      <dgm:prSet presAssocID="{E813C7FD-A244-447D-9CC8-9F2C129C3C1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43F2300-380D-435A-8FBA-7D28A08333DC}" type="pres">
      <dgm:prSet presAssocID="{E813C7FD-A244-447D-9CC8-9F2C129C3C17}" presName="parentText" presStyleLbl="node1" presStyleIdx="2" presStyleCnt="5" custLinFactNeighborX="4639" custLinFactNeighborY="172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93B94-2C66-4896-A67A-E31B8AA6D90B}" type="pres">
      <dgm:prSet presAssocID="{E813C7FD-A244-447D-9CC8-9F2C129C3C17}" presName="negativeSpace" presStyleCnt="0"/>
      <dgm:spPr/>
    </dgm:pt>
    <dgm:pt modelId="{13CF189A-A608-4C52-AE34-296A26374E40}" type="pres">
      <dgm:prSet presAssocID="{E813C7FD-A244-447D-9CC8-9F2C129C3C17}" presName="childText" presStyleLbl="conFgAcc1" presStyleIdx="2" presStyleCnt="5" custLinFactY="-8419" custLinFactNeighborY="-100000">
        <dgm:presLayoutVars>
          <dgm:bulletEnabled val="1"/>
        </dgm:presLayoutVars>
      </dgm:prSet>
      <dgm:spPr>
        <a:noFill/>
        <a:ln>
          <a:solidFill>
            <a:srgbClr val="7030A0"/>
          </a:solidFill>
        </a:ln>
      </dgm:spPr>
    </dgm:pt>
    <dgm:pt modelId="{C5F1D597-9234-4D2D-BB5F-C334E8DF26C2}" type="pres">
      <dgm:prSet presAssocID="{E4512333-BFD5-423D-A243-D884265E7D8E}" presName="spaceBetweenRectangles" presStyleCnt="0"/>
      <dgm:spPr/>
    </dgm:pt>
    <dgm:pt modelId="{727CBCEF-EFC2-4ADD-86AA-6940EAAEA732}" type="pres">
      <dgm:prSet presAssocID="{3F3B30F0-7E74-4FDE-86EE-EF86E200A8FE}" presName="parentLin" presStyleCnt="0"/>
      <dgm:spPr/>
    </dgm:pt>
    <dgm:pt modelId="{7249CBCE-668C-4B1C-956A-B02607E12BEB}" type="pres">
      <dgm:prSet presAssocID="{3F3B30F0-7E74-4FDE-86EE-EF86E200A8FE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C767B5F-224F-45CB-A24F-97168B2EB9E9}" type="pres">
      <dgm:prSet presAssocID="{3F3B30F0-7E74-4FDE-86EE-EF86E200A8FE}" presName="parentText" presStyleLbl="node1" presStyleIdx="3" presStyleCnt="5" custLinFactNeighborY="289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C0C4F-93B3-4B61-A5D6-7DEC49246038}" type="pres">
      <dgm:prSet presAssocID="{3F3B30F0-7E74-4FDE-86EE-EF86E200A8FE}" presName="negativeSpace" presStyleCnt="0"/>
      <dgm:spPr/>
    </dgm:pt>
    <dgm:pt modelId="{95A63460-9BF2-4970-8DF9-0C5D45A9A53D}" type="pres">
      <dgm:prSet presAssocID="{3F3B30F0-7E74-4FDE-86EE-EF86E200A8FE}" presName="childText" presStyleLbl="conFgAcc1" presStyleIdx="3" presStyleCnt="5" custLinFactNeighborY="-66830">
        <dgm:presLayoutVars>
          <dgm:bulletEnabled val="1"/>
        </dgm:presLayoutVars>
      </dgm:prSet>
      <dgm:spPr>
        <a:noFill/>
        <a:ln>
          <a:solidFill>
            <a:srgbClr val="7030A0"/>
          </a:solidFill>
        </a:ln>
      </dgm:spPr>
    </dgm:pt>
    <dgm:pt modelId="{0FFC5467-985E-41EF-87BE-E3009F1ECFD1}" type="pres">
      <dgm:prSet presAssocID="{155054FB-460B-459D-8C95-28800283EF76}" presName="spaceBetweenRectangles" presStyleCnt="0"/>
      <dgm:spPr/>
    </dgm:pt>
    <dgm:pt modelId="{58BD6AB0-B32F-40FA-B2BF-D409F497BD42}" type="pres">
      <dgm:prSet presAssocID="{929F2109-99B4-4821-88AC-1456A5F0D2E3}" presName="parentLin" presStyleCnt="0"/>
      <dgm:spPr/>
    </dgm:pt>
    <dgm:pt modelId="{0FFF7038-301F-4F23-9C42-782D8CE47963}" type="pres">
      <dgm:prSet presAssocID="{929F2109-99B4-4821-88AC-1456A5F0D2E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F0C496AB-F73A-48E2-B384-78AAD933D9C4}" type="pres">
      <dgm:prSet presAssocID="{929F2109-99B4-4821-88AC-1456A5F0D2E3}" presName="parentText" presStyleLbl="node1" presStyleIdx="4" presStyleCnt="5" custLinFactNeighborY="453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770DF-A9D8-477A-BC19-8006444462D6}" type="pres">
      <dgm:prSet presAssocID="{929F2109-99B4-4821-88AC-1456A5F0D2E3}" presName="negativeSpace" presStyleCnt="0"/>
      <dgm:spPr/>
    </dgm:pt>
    <dgm:pt modelId="{C3DE514C-BD71-445B-9C64-884313268DB8}" type="pres">
      <dgm:prSet presAssocID="{929F2109-99B4-4821-88AC-1456A5F0D2E3}" presName="childText" presStyleLbl="conFgAcc1" presStyleIdx="4" presStyleCnt="5" custLinFactNeighborX="232" custLinFactNeighborY="8439">
        <dgm:presLayoutVars>
          <dgm:bulletEnabled val="1"/>
        </dgm:presLayoutVars>
      </dgm:prSet>
      <dgm:spPr>
        <a:noFill/>
        <a:ln>
          <a:solidFill>
            <a:srgbClr val="7030A0"/>
          </a:solidFill>
        </a:ln>
      </dgm:spPr>
    </dgm:pt>
  </dgm:ptLst>
  <dgm:cxnLst>
    <dgm:cxn modelId="{1C6D26CC-675D-4DA2-AEE5-AC5EB0DDA9CF}" type="presOf" srcId="{929F2109-99B4-4821-88AC-1456A5F0D2E3}" destId="{F0C496AB-F73A-48E2-B384-78AAD933D9C4}" srcOrd="1" destOrd="0" presId="urn:microsoft.com/office/officeart/2005/8/layout/list1"/>
    <dgm:cxn modelId="{C762CA05-1B73-45A9-AC41-78BB8CD4E83F}" type="presOf" srcId="{1CD2DCC0-700F-40EF-B55C-33AECD78DCB2}" destId="{EFF922E1-4717-4644-8569-06D313AC9A21}" srcOrd="0" destOrd="0" presId="urn:microsoft.com/office/officeart/2005/8/layout/list1"/>
    <dgm:cxn modelId="{4B4685C1-A668-46A6-816C-2468B3B8638A}" srcId="{1DAA8823-9FE9-44CD-B07C-00D9D522D677}" destId="{E813C7FD-A244-447D-9CC8-9F2C129C3C17}" srcOrd="2" destOrd="0" parTransId="{D91A84B2-0109-4171-9E0E-8B59E0920267}" sibTransId="{E4512333-BFD5-423D-A243-D884265E7D8E}"/>
    <dgm:cxn modelId="{2AD24FD9-DE28-4186-B4B7-368FCD3FCFAC}" srcId="{1DAA8823-9FE9-44CD-B07C-00D9D522D677}" destId="{3F3B30F0-7E74-4FDE-86EE-EF86E200A8FE}" srcOrd="3" destOrd="0" parTransId="{B054E10C-FDE9-44AF-A855-12907486E47D}" sibTransId="{155054FB-460B-459D-8C95-28800283EF76}"/>
    <dgm:cxn modelId="{2C641903-5C0E-4C1F-9049-723E853BC885}" type="presOf" srcId="{E813C7FD-A244-447D-9CC8-9F2C129C3C17}" destId="{4524D984-CA7C-45C7-B423-5DBC2B9D040C}" srcOrd="0" destOrd="0" presId="urn:microsoft.com/office/officeart/2005/8/layout/list1"/>
    <dgm:cxn modelId="{3DB2E3F3-2B24-4AAA-95EE-2A5CE493BEEB}" type="presOf" srcId="{4CC251DD-BFE6-4A9E-ABC7-52C17693E2B8}" destId="{52458365-3AC7-41E3-A2D0-224C5D45E862}" srcOrd="1" destOrd="0" presId="urn:microsoft.com/office/officeart/2005/8/layout/list1"/>
    <dgm:cxn modelId="{CEEB6AC6-49B0-450E-9BE2-A86CBADD5F3B}" type="presOf" srcId="{3F3B30F0-7E74-4FDE-86EE-EF86E200A8FE}" destId="{7249CBCE-668C-4B1C-956A-B02607E12BEB}" srcOrd="0" destOrd="0" presId="urn:microsoft.com/office/officeart/2005/8/layout/list1"/>
    <dgm:cxn modelId="{146EBC8A-7393-46F0-B14F-86325C58F321}" type="presOf" srcId="{E813C7FD-A244-447D-9CC8-9F2C129C3C17}" destId="{C43F2300-380D-435A-8FBA-7D28A08333DC}" srcOrd="1" destOrd="0" presId="urn:microsoft.com/office/officeart/2005/8/layout/list1"/>
    <dgm:cxn modelId="{0ACBBE27-C3A6-4A19-9094-FB42E95C35BD}" type="presOf" srcId="{1CD2DCC0-700F-40EF-B55C-33AECD78DCB2}" destId="{E4EEF432-F1FF-40C8-961A-E64E188A15B0}" srcOrd="1" destOrd="0" presId="urn:microsoft.com/office/officeart/2005/8/layout/list1"/>
    <dgm:cxn modelId="{D719F291-8D1B-465E-BC7C-405B8DD88471}" srcId="{1DAA8823-9FE9-44CD-B07C-00D9D522D677}" destId="{4CC251DD-BFE6-4A9E-ABC7-52C17693E2B8}" srcOrd="1" destOrd="0" parTransId="{2DFC703F-C6F4-48A0-A9BC-BB1ABC008205}" sibTransId="{365A85E8-7BB4-40D4-B602-A207D912C953}"/>
    <dgm:cxn modelId="{1D935DCD-A7DE-41D3-B3A7-AB859E5A8A20}" srcId="{1DAA8823-9FE9-44CD-B07C-00D9D522D677}" destId="{929F2109-99B4-4821-88AC-1456A5F0D2E3}" srcOrd="4" destOrd="0" parTransId="{EFC45883-73C6-49CB-934C-6DD64C4EFF76}" sibTransId="{49742DC3-1C73-4293-AEE4-BF931B60A340}"/>
    <dgm:cxn modelId="{302F31D9-85C5-41A5-A63E-342EFDE09C32}" type="presOf" srcId="{1DAA8823-9FE9-44CD-B07C-00D9D522D677}" destId="{C920AC6F-95D4-47AF-A38E-0C34A67C2CB3}" srcOrd="0" destOrd="0" presId="urn:microsoft.com/office/officeart/2005/8/layout/list1"/>
    <dgm:cxn modelId="{A910DA18-F645-4A8A-8ED9-8EFC55D6CF5C}" type="presOf" srcId="{929F2109-99B4-4821-88AC-1456A5F0D2E3}" destId="{0FFF7038-301F-4F23-9C42-782D8CE47963}" srcOrd="0" destOrd="0" presId="urn:microsoft.com/office/officeart/2005/8/layout/list1"/>
    <dgm:cxn modelId="{12CA47C6-D8C9-4C70-A097-B140B16737DC}" type="presOf" srcId="{4CC251DD-BFE6-4A9E-ABC7-52C17693E2B8}" destId="{5866095C-5866-4B43-BD83-4BFE09C2B42B}" srcOrd="0" destOrd="0" presId="urn:microsoft.com/office/officeart/2005/8/layout/list1"/>
    <dgm:cxn modelId="{E1EC0F24-3A4C-442B-83EE-B8533BE3A50C}" type="presOf" srcId="{3F3B30F0-7E74-4FDE-86EE-EF86E200A8FE}" destId="{9C767B5F-224F-45CB-A24F-97168B2EB9E9}" srcOrd="1" destOrd="0" presId="urn:microsoft.com/office/officeart/2005/8/layout/list1"/>
    <dgm:cxn modelId="{12378256-3D2D-430D-86F6-407CB274990C}" srcId="{1DAA8823-9FE9-44CD-B07C-00D9D522D677}" destId="{1CD2DCC0-700F-40EF-B55C-33AECD78DCB2}" srcOrd="0" destOrd="0" parTransId="{9878192A-72BF-4C23-85D3-F5FF12EC5AEA}" sibTransId="{3CC81927-9CE0-4FDA-8734-820FF5D9CB70}"/>
    <dgm:cxn modelId="{204D89F9-743B-4463-B2AE-D31119E1ED5E}" type="presParOf" srcId="{C920AC6F-95D4-47AF-A38E-0C34A67C2CB3}" destId="{614C4CC1-EEB0-4606-9B85-8E24CB3D8B65}" srcOrd="0" destOrd="0" presId="urn:microsoft.com/office/officeart/2005/8/layout/list1"/>
    <dgm:cxn modelId="{AE2B6A86-17AE-4F4A-AD13-970EB63239A4}" type="presParOf" srcId="{614C4CC1-EEB0-4606-9B85-8E24CB3D8B65}" destId="{EFF922E1-4717-4644-8569-06D313AC9A21}" srcOrd="0" destOrd="0" presId="urn:microsoft.com/office/officeart/2005/8/layout/list1"/>
    <dgm:cxn modelId="{0737B5B9-28D2-45D5-9F55-89D670E40D1B}" type="presParOf" srcId="{614C4CC1-EEB0-4606-9B85-8E24CB3D8B65}" destId="{E4EEF432-F1FF-40C8-961A-E64E188A15B0}" srcOrd="1" destOrd="0" presId="urn:microsoft.com/office/officeart/2005/8/layout/list1"/>
    <dgm:cxn modelId="{FD2F999C-67B6-4EE0-8B29-991976A65543}" type="presParOf" srcId="{C920AC6F-95D4-47AF-A38E-0C34A67C2CB3}" destId="{8515C731-BEFC-474D-B191-17017D276D0A}" srcOrd="1" destOrd="0" presId="urn:microsoft.com/office/officeart/2005/8/layout/list1"/>
    <dgm:cxn modelId="{C6E7350C-B617-48E6-AD21-5C8E3645BF65}" type="presParOf" srcId="{C920AC6F-95D4-47AF-A38E-0C34A67C2CB3}" destId="{8EBC1899-790A-486F-ADBD-FDB08265F07D}" srcOrd="2" destOrd="0" presId="urn:microsoft.com/office/officeart/2005/8/layout/list1"/>
    <dgm:cxn modelId="{F3B7D680-25B9-4359-9352-1C5F547C1D17}" type="presParOf" srcId="{C920AC6F-95D4-47AF-A38E-0C34A67C2CB3}" destId="{4C7203E6-E5AF-44C2-A4CF-129469C1C48B}" srcOrd="3" destOrd="0" presId="urn:microsoft.com/office/officeart/2005/8/layout/list1"/>
    <dgm:cxn modelId="{15CE113F-8E50-427E-89C9-D9D889446FC4}" type="presParOf" srcId="{C920AC6F-95D4-47AF-A38E-0C34A67C2CB3}" destId="{93897F22-1D74-44A7-BC27-6CAD6AA16E20}" srcOrd="4" destOrd="0" presId="urn:microsoft.com/office/officeart/2005/8/layout/list1"/>
    <dgm:cxn modelId="{39462CA3-AC6B-42EE-8AEE-1D1D489FE2CB}" type="presParOf" srcId="{93897F22-1D74-44A7-BC27-6CAD6AA16E20}" destId="{5866095C-5866-4B43-BD83-4BFE09C2B42B}" srcOrd="0" destOrd="0" presId="urn:microsoft.com/office/officeart/2005/8/layout/list1"/>
    <dgm:cxn modelId="{14E08DC2-D998-459C-84D2-C96151900FDC}" type="presParOf" srcId="{93897F22-1D74-44A7-BC27-6CAD6AA16E20}" destId="{52458365-3AC7-41E3-A2D0-224C5D45E862}" srcOrd="1" destOrd="0" presId="urn:microsoft.com/office/officeart/2005/8/layout/list1"/>
    <dgm:cxn modelId="{7E1DC820-F806-4ED5-82B9-5B7D86632E63}" type="presParOf" srcId="{C920AC6F-95D4-47AF-A38E-0C34A67C2CB3}" destId="{A23CBB14-F52B-47E1-A008-67428550F655}" srcOrd="5" destOrd="0" presId="urn:microsoft.com/office/officeart/2005/8/layout/list1"/>
    <dgm:cxn modelId="{447D6961-45EB-49A0-877A-3F1E6D9B3147}" type="presParOf" srcId="{C920AC6F-95D4-47AF-A38E-0C34A67C2CB3}" destId="{93801D98-0A54-4A7E-B762-9FEAC18590F5}" srcOrd="6" destOrd="0" presId="urn:microsoft.com/office/officeart/2005/8/layout/list1"/>
    <dgm:cxn modelId="{2AEFCF39-F33A-47AD-8C8B-D9A80843A498}" type="presParOf" srcId="{C920AC6F-95D4-47AF-A38E-0C34A67C2CB3}" destId="{D72B5664-8491-4ECC-9DF1-4AFD11F7841F}" srcOrd="7" destOrd="0" presId="urn:microsoft.com/office/officeart/2005/8/layout/list1"/>
    <dgm:cxn modelId="{7030E929-C891-4225-973A-73A18689636A}" type="presParOf" srcId="{C920AC6F-95D4-47AF-A38E-0C34A67C2CB3}" destId="{1D5F18F4-24F6-4694-9DC3-741B7E3CB2E1}" srcOrd="8" destOrd="0" presId="urn:microsoft.com/office/officeart/2005/8/layout/list1"/>
    <dgm:cxn modelId="{012C5BEC-3A67-42A9-9669-531E560EE1B9}" type="presParOf" srcId="{1D5F18F4-24F6-4694-9DC3-741B7E3CB2E1}" destId="{4524D984-CA7C-45C7-B423-5DBC2B9D040C}" srcOrd="0" destOrd="0" presId="urn:microsoft.com/office/officeart/2005/8/layout/list1"/>
    <dgm:cxn modelId="{35519EBB-9301-4D5F-8707-EC224E686BFA}" type="presParOf" srcId="{1D5F18F4-24F6-4694-9DC3-741B7E3CB2E1}" destId="{C43F2300-380D-435A-8FBA-7D28A08333DC}" srcOrd="1" destOrd="0" presId="urn:microsoft.com/office/officeart/2005/8/layout/list1"/>
    <dgm:cxn modelId="{93436014-835B-4AFC-A4E7-619DF4BCCDCF}" type="presParOf" srcId="{C920AC6F-95D4-47AF-A38E-0C34A67C2CB3}" destId="{BEB93B94-2C66-4896-A67A-E31B8AA6D90B}" srcOrd="9" destOrd="0" presId="urn:microsoft.com/office/officeart/2005/8/layout/list1"/>
    <dgm:cxn modelId="{02A48F9A-66BE-4C0B-855D-E9B25D0B3FB7}" type="presParOf" srcId="{C920AC6F-95D4-47AF-A38E-0C34A67C2CB3}" destId="{13CF189A-A608-4C52-AE34-296A26374E40}" srcOrd="10" destOrd="0" presId="urn:microsoft.com/office/officeart/2005/8/layout/list1"/>
    <dgm:cxn modelId="{1C05EC9F-A988-47F9-8239-A9F57D836698}" type="presParOf" srcId="{C920AC6F-95D4-47AF-A38E-0C34A67C2CB3}" destId="{C5F1D597-9234-4D2D-BB5F-C334E8DF26C2}" srcOrd="11" destOrd="0" presId="urn:microsoft.com/office/officeart/2005/8/layout/list1"/>
    <dgm:cxn modelId="{84A594EA-A665-4FDC-9BFD-1CCA3371A4D4}" type="presParOf" srcId="{C920AC6F-95D4-47AF-A38E-0C34A67C2CB3}" destId="{727CBCEF-EFC2-4ADD-86AA-6940EAAEA732}" srcOrd="12" destOrd="0" presId="urn:microsoft.com/office/officeart/2005/8/layout/list1"/>
    <dgm:cxn modelId="{F6EE57E5-BDCB-4803-88C3-98D37E0AF2BE}" type="presParOf" srcId="{727CBCEF-EFC2-4ADD-86AA-6940EAAEA732}" destId="{7249CBCE-668C-4B1C-956A-B02607E12BEB}" srcOrd="0" destOrd="0" presId="urn:microsoft.com/office/officeart/2005/8/layout/list1"/>
    <dgm:cxn modelId="{F652274C-A55F-4574-8948-7065A0639C2F}" type="presParOf" srcId="{727CBCEF-EFC2-4ADD-86AA-6940EAAEA732}" destId="{9C767B5F-224F-45CB-A24F-97168B2EB9E9}" srcOrd="1" destOrd="0" presId="urn:microsoft.com/office/officeart/2005/8/layout/list1"/>
    <dgm:cxn modelId="{0B7E2A1E-B980-4A24-AB92-8AEDEF37A08F}" type="presParOf" srcId="{C920AC6F-95D4-47AF-A38E-0C34A67C2CB3}" destId="{DACC0C4F-93B3-4B61-A5D6-7DEC49246038}" srcOrd="13" destOrd="0" presId="urn:microsoft.com/office/officeart/2005/8/layout/list1"/>
    <dgm:cxn modelId="{5E7E02F9-4B12-45B9-B1A9-FB48D0B7059F}" type="presParOf" srcId="{C920AC6F-95D4-47AF-A38E-0C34A67C2CB3}" destId="{95A63460-9BF2-4970-8DF9-0C5D45A9A53D}" srcOrd="14" destOrd="0" presId="urn:microsoft.com/office/officeart/2005/8/layout/list1"/>
    <dgm:cxn modelId="{764F4724-85F8-44DA-9EE7-2A933283EE25}" type="presParOf" srcId="{C920AC6F-95D4-47AF-A38E-0C34A67C2CB3}" destId="{0FFC5467-985E-41EF-87BE-E3009F1ECFD1}" srcOrd="15" destOrd="0" presId="urn:microsoft.com/office/officeart/2005/8/layout/list1"/>
    <dgm:cxn modelId="{AB6F16DC-3E06-4447-8744-4C5C1F7BEBAC}" type="presParOf" srcId="{C920AC6F-95D4-47AF-A38E-0C34A67C2CB3}" destId="{58BD6AB0-B32F-40FA-B2BF-D409F497BD42}" srcOrd="16" destOrd="0" presId="urn:microsoft.com/office/officeart/2005/8/layout/list1"/>
    <dgm:cxn modelId="{B2D8A8A3-0D72-4D0A-B0F2-5B7D28685769}" type="presParOf" srcId="{58BD6AB0-B32F-40FA-B2BF-D409F497BD42}" destId="{0FFF7038-301F-4F23-9C42-782D8CE47963}" srcOrd="0" destOrd="0" presId="urn:microsoft.com/office/officeart/2005/8/layout/list1"/>
    <dgm:cxn modelId="{B41ED228-CEF1-4E65-9637-81E84FCC3B49}" type="presParOf" srcId="{58BD6AB0-B32F-40FA-B2BF-D409F497BD42}" destId="{F0C496AB-F73A-48E2-B384-78AAD933D9C4}" srcOrd="1" destOrd="0" presId="urn:microsoft.com/office/officeart/2005/8/layout/list1"/>
    <dgm:cxn modelId="{ADED161E-30FB-4C93-9AA8-408CFDE68F6D}" type="presParOf" srcId="{C920AC6F-95D4-47AF-A38E-0C34A67C2CB3}" destId="{AC3770DF-A9D8-477A-BC19-8006444462D6}" srcOrd="17" destOrd="0" presId="urn:microsoft.com/office/officeart/2005/8/layout/list1"/>
    <dgm:cxn modelId="{18662D74-E50D-495A-822E-20CC7C4C4D0B}" type="presParOf" srcId="{C920AC6F-95D4-47AF-A38E-0C34A67C2CB3}" destId="{C3DE514C-BD71-445B-9C64-884313268DB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F46601-CCCE-48B3-8961-DDA5010AF907}" type="doc">
      <dgm:prSet loTypeId="urn:microsoft.com/office/officeart/2005/8/layout/process4" loCatId="list" qsTypeId="urn:microsoft.com/office/officeart/2005/8/quickstyle/3d4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AB268BD8-949C-4228-ADCF-B0883E59F74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tint val="62000"/>
                <a:hueMod val="94000"/>
                <a:satMod val="140000"/>
                <a:lumMod val="0"/>
                <a:lumOff val="100000"/>
                <a:alpha val="49000"/>
              </a:schemeClr>
            </a:gs>
            <a:gs pos="100000">
              <a:schemeClr val="accent1">
                <a:tint val="84000"/>
                <a:satMod val="160000"/>
              </a:schemeClr>
            </a:gs>
          </a:gsLst>
        </a:gradFill>
      </dgm:spPr>
      <dgm:t>
        <a:bodyPr/>
        <a:lstStyle/>
        <a:p>
          <a:r>
            <a:rPr lang="ru-RU" sz="1400" b="1" dirty="0">
              <a:effectLst/>
            </a:rPr>
            <a:t>обеспечивает взаимодействие и взаиморасчеты между участниками, выпуск транспортных карт</a:t>
          </a:r>
        </a:p>
      </dgm:t>
    </dgm:pt>
    <dgm:pt modelId="{33009E84-136F-4695-B8A8-19A1883761F1}" type="parTrans" cxnId="{2F4B26F2-51C7-4526-9CD5-A32AA5B24C20}">
      <dgm:prSet/>
      <dgm:spPr/>
      <dgm:t>
        <a:bodyPr/>
        <a:lstStyle/>
        <a:p>
          <a:endParaRPr lang="ru-RU" sz="1200" b="1"/>
        </a:p>
      </dgm:t>
    </dgm:pt>
    <dgm:pt modelId="{249A131C-1190-4ECF-A29E-32381D07096E}" type="sibTrans" cxnId="{2F4B26F2-51C7-4526-9CD5-A32AA5B24C20}">
      <dgm:prSet/>
      <dgm:spPr/>
      <dgm:t>
        <a:bodyPr/>
        <a:lstStyle/>
        <a:p>
          <a:endParaRPr lang="ru-RU" sz="1200" b="1"/>
        </a:p>
      </dgm:t>
    </dgm:pt>
    <dgm:pt modelId="{898BC54F-F4E5-4BEB-970C-E0FCAEA48A7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tint val="62000"/>
                <a:hueMod val="94000"/>
                <a:satMod val="140000"/>
                <a:lumMod val="0"/>
                <a:lumOff val="100000"/>
                <a:alpha val="49000"/>
              </a:schemeClr>
            </a:gs>
            <a:gs pos="100000">
              <a:schemeClr val="accent1">
                <a:tint val="84000"/>
                <a:satMod val="160000"/>
              </a:schemeClr>
            </a:gs>
          </a:gsLst>
        </a:gradFill>
      </dgm:spPr>
      <dgm:t>
        <a:bodyPr/>
        <a:lstStyle/>
        <a:p>
          <a:r>
            <a:rPr lang="ru-RU" sz="1400" b="1" dirty="0"/>
            <a:t>хранение денежных средств граждан, перечисление перевозчикам за выполненную работу</a:t>
          </a:r>
        </a:p>
      </dgm:t>
    </dgm:pt>
    <dgm:pt modelId="{08804124-AE53-46EF-844C-5CC57047ABDE}" type="parTrans" cxnId="{15503BA1-9061-4EC1-BB18-0EAC8D2734B6}">
      <dgm:prSet/>
      <dgm:spPr/>
      <dgm:t>
        <a:bodyPr/>
        <a:lstStyle/>
        <a:p>
          <a:endParaRPr lang="ru-RU" sz="1200" b="1"/>
        </a:p>
      </dgm:t>
    </dgm:pt>
    <dgm:pt modelId="{307FE71C-B67C-44BF-80BC-A31ECFDF39F1}" type="sibTrans" cxnId="{15503BA1-9061-4EC1-BB18-0EAC8D2734B6}">
      <dgm:prSet/>
      <dgm:spPr/>
      <dgm:t>
        <a:bodyPr/>
        <a:lstStyle/>
        <a:p>
          <a:endParaRPr lang="ru-RU" sz="1200" b="1"/>
        </a:p>
      </dgm:t>
    </dgm:pt>
    <dgm:pt modelId="{15680A06-4568-441E-9B46-F020E1F41B8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tint val="62000"/>
                <a:hueMod val="94000"/>
                <a:satMod val="140000"/>
                <a:lumMod val="0"/>
                <a:lumOff val="100000"/>
                <a:alpha val="49000"/>
              </a:schemeClr>
            </a:gs>
            <a:gs pos="100000">
              <a:schemeClr val="accent1">
                <a:tint val="84000"/>
                <a:satMod val="160000"/>
              </a:schemeClr>
            </a:gs>
          </a:gsLst>
        </a:gradFill>
      </dgm:spPr>
      <dgm:t>
        <a:bodyPr/>
        <a:lstStyle/>
        <a:p>
          <a:r>
            <a:rPr lang="ru-RU" sz="1400" b="1" dirty="0"/>
            <a:t>выполнение перевозок в соответствии с правилами работы системы </a:t>
          </a:r>
        </a:p>
      </dgm:t>
    </dgm:pt>
    <dgm:pt modelId="{3B1AF1CE-AFD1-40D6-B868-58143C852203}" type="parTrans" cxnId="{C2E62B74-E655-4922-9631-83D7B1ACDA84}">
      <dgm:prSet/>
      <dgm:spPr/>
      <dgm:t>
        <a:bodyPr/>
        <a:lstStyle/>
        <a:p>
          <a:endParaRPr lang="ru-RU" sz="1200" b="1"/>
        </a:p>
      </dgm:t>
    </dgm:pt>
    <dgm:pt modelId="{1E235661-7FD9-4340-AA88-F901B5636FC8}" type="sibTrans" cxnId="{C2E62B74-E655-4922-9631-83D7B1ACDA84}">
      <dgm:prSet/>
      <dgm:spPr/>
      <dgm:t>
        <a:bodyPr/>
        <a:lstStyle/>
        <a:p>
          <a:endParaRPr lang="ru-RU" sz="1200" b="1"/>
        </a:p>
      </dgm:t>
    </dgm:pt>
    <dgm:pt modelId="{489890EF-2B05-4BBA-85F1-70604757463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tint val="62000"/>
                <a:hueMod val="94000"/>
                <a:satMod val="140000"/>
                <a:lumMod val="0"/>
                <a:lumOff val="100000"/>
                <a:alpha val="49000"/>
              </a:schemeClr>
            </a:gs>
            <a:gs pos="100000">
              <a:schemeClr val="accent1">
                <a:tint val="84000"/>
                <a:satMod val="160000"/>
              </a:schemeClr>
            </a:gs>
          </a:gsLst>
        </a:gradFill>
      </dgm:spPr>
      <dgm:t>
        <a:bodyPr/>
        <a:lstStyle/>
        <a:p>
          <a:r>
            <a:rPr lang="ru-RU" sz="1400" b="1" dirty="0"/>
            <a:t>осуществляют продажу и пополнение транспортных электронных карт</a:t>
          </a:r>
        </a:p>
      </dgm:t>
    </dgm:pt>
    <dgm:pt modelId="{E640A743-DE30-4D41-A4B7-716BF17527F0}" type="parTrans" cxnId="{8A9CC4F0-8D2E-4351-99D1-D79A820BF3BE}">
      <dgm:prSet/>
      <dgm:spPr/>
      <dgm:t>
        <a:bodyPr/>
        <a:lstStyle/>
        <a:p>
          <a:endParaRPr lang="ru-RU" sz="1200" b="1"/>
        </a:p>
      </dgm:t>
    </dgm:pt>
    <dgm:pt modelId="{3D13C68D-1C90-47F2-8590-5892EDC57B64}" type="sibTrans" cxnId="{8A9CC4F0-8D2E-4351-99D1-D79A820BF3BE}">
      <dgm:prSet/>
      <dgm:spPr/>
      <dgm:t>
        <a:bodyPr/>
        <a:lstStyle/>
        <a:p>
          <a:endParaRPr lang="ru-RU" sz="1200" b="1"/>
        </a:p>
      </dgm:t>
    </dgm:pt>
    <dgm:pt modelId="{2A1DBEC9-3FD9-4E14-867F-ED9550198FD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tint val="62000"/>
                <a:hueMod val="94000"/>
                <a:satMod val="140000"/>
                <a:lumMod val="0"/>
                <a:lumOff val="100000"/>
                <a:alpha val="49000"/>
              </a:schemeClr>
            </a:gs>
            <a:gs pos="100000">
              <a:schemeClr val="accent1">
                <a:tint val="84000"/>
                <a:satMod val="160000"/>
              </a:schemeClr>
            </a:gs>
          </a:gsLst>
        </a:gradFill>
      </dgm:spPr>
      <dgm:t>
        <a:bodyPr/>
        <a:lstStyle/>
        <a:p>
          <a:r>
            <a:rPr lang="ru-RU" sz="1400" b="1" dirty="0"/>
            <a:t>пользуются услугами пассажирского транспорта в соответствии с правилами системы</a:t>
          </a:r>
        </a:p>
      </dgm:t>
    </dgm:pt>
    <dgm:pt modelId="{60C663D0-78B4-44D7-8C3E-D630340631BD}" type="parTrans" cxnId="{590DB077-25D1-4F48-867F-6B6EE8E5C52A}">
      <dgm:prSet/>
      <dgm:spPr/>
      <dgm:t>
        <a:bodyPr/>
        <a:lstStyle/>
        <a:p>
          <a:endParaRPr lang="ru-RU" sz="1200" b="1"/>
        </a:p>
      </dgm:t>
    </dgm:pt>
    <dgm:pt modelId="{CDB942AD-8476-404D-AABD-E0EFADB4B709}" type="sibTrans" cxnId="{590DB077-25D1-4F48-867F-6B6EE8E5C52A}">
      <dgm:prSet/>
      <dgm:spPr/>
      <dgm:t>
        <a:bodyPr/>
        <a:lstStyle/>
        <a:p>
          <a:endParaRPr lang="ru-RU" sz="1200" b="1"/>
        </a:p>
      </dgm:t>
    </dgm:pt>
    <dgm:pt modelId="{237510AB-0DC4-4832-9160-C250962ECFE5}" type="pres">
      <dgm:prSet presAssocID="{19F46601-CCCE-48B3-8961-DDA5010AF9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3D60E7-86E5-431A-B957-2853693DE4C7}" type="pres">
      <dgm:prSet presAssocID="{2A1DBEC9-3FD9-4E14-867F-ED9550198FDB}" presName="boxAndChildren" presStyleCnt="0"/>
      <dgm:spPr/>
    </dgm:pt>
    <dgm:pt modelId="{DBAAA418-EA0B-46E2-9E7D-3058FA90E891}" type="pres">
      <dgm:prSet presAssocID="{2A1DBEC9-3FD9-4E14-867F-ED9550198FDB}" presName="parentTextBox" presStyleLbl="node1" presStyleIdx="0" presStyleCnt="5"/>
      <dgm:spPr/>
      <dgm:t>
        <a:bodyPr/>
        <a:lstStyle/>
        <a:p>
          <a:endParaRPr lang="ru-RU"/>
        </a:p>
      </dgm:t>
    </dgm:pt>
    <dgm:pt modelId="{0965A640-3BD7-4A65-8A81-FEDD9F7E2D57}" type="pres">
      <dgm:prSet presAssocID="{3D13C68D-1C90-47F2-8590-5892EDC57B64}" presName="sp" presStyleCnt="0"/>
      <dgm:spPr/>
    </dgm:pt>
    <dgm:pt modelId="{B2C57DF3-E948-4312-8849-4F4DC648EB6E}" type="pres">
      <dgm:prSet presAssocID="{489890EF-2B05-4BBA-85F1-706047574639}" presName="arrowAndChildren" presStyleCnt="0"/>
      <dgm:spPr/>
    </dgm:pt>
    <dgm:pt modelId="{E65AD7D0-13B3-4618-85B0-4505E85CC6BF}" type="pres">
      <dgm:prSet presAssocID="{489890EF-2B05-4BBA-85F1-706047574639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32B02DF9-833D-4532-B534-433FCE4A395A}" type="pres">
      <dgm:prSet presAssocID="{1E235661-7FD9-4340-AA88-F901B5636FC8}" presName="sp" presStyleCnt="0"/>
      <dgm:spPr/>
    </dgm:pt>
    <dgm:pt modelId="{8A292840-7EBE-4AD5-98D1-F2537B17A499}" type="pres">
      <dgm:prSet presAssocID="{15680A06-4568-441E-9B46-F020E1F41B8F}" presName="arrowAndChildren" presStyleCnt="0"/>
      <dgm:spPr/>
    </dgm:pt>
    <dgm:pt modelId="{2B5830BA-AB64-49D1-AF4E-586FB347F8BC}" type="pres">
      <dgm:prSet presAssocID="{15680A06-4568-441E-9B46-F020E1F41B8F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90F5D5FA-B8BB-4526-A9DB-35E0FDA6B414}" type="pres">
      <dgm:prSet presAssocID="{307FE71C-B67C-44BF-80BC-A31ECFDF39F1}" presName="sp" presStyleCnt="0"/>
      <dgm:spPr/>
    </dgm:pt>
    <dgm:pt modelId="{6C619C35-A3C4-4EF7-B60E-99E421A89250}" type="pres">
      <dgm:prSet presAssocID="{898BC54F-F4E5-4BEB-970C-E0FCAEA48A74}" presName="arrowAndChildren" presStyleCnt="0"/>
      <dgm:spPr/>
    </dgm:pt>
    <dgm:pt modelId="{0C75124B-80DE-4699-8215-EB311B350B55}" type="pres">
      <dgm:prSet presAssocID="{898BC54F-F4E5-4BEB-970C-E0FCAEA48A74}" presName="parentTextArrow" presStyleLbl="node1" presStyleIdx="3" presStyleCnt="5"/>
      <dgm:spPr/>
      <dgm:t>
        <a:bodyPr/>
        <a:lstStyle/>
        <a:p>
          <a:endParaRPr lang="ru-RU"/>
        </a:p>
      </dgm:t>
    </dgm:pt>
    <dgm:pt modelId="{E7728C48-D5CF-4E65-83F5-16C1FFCCF3A4}" type="pres">
      <dgm:prSet presAssocID="{249A131C-1190-4ECF-A29E-32381D07096E}" presName="sp" presStyleCnt="0"/>
      <dgm:spPr/>
    </dgm:pt>
    <dgm:pt modelId="{166EDA41-4E29-4AC6-8A95-5078728B07AB}" type="pres">
      <dgm:prSet presAssocID="{AB268BD8-949C-4228-ADCF-B0883E59F740}" presName="arrowAndChildren" presStyleCnt="0"/>
      <dgm:spPr/>
    </dgm:pt>
    <dgm:pt modelId="{2390F8E7-E797-47B0-AA07-66D89746D433}" type="pres">
      <dgm:prSet presAssocID="{AB268BD8-949C-4228-ADCF-B0883E59F740}" presName="parentTextArrow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2F4B26F2-51C7-4526-9CD5-A32AA5B24C20}" srcId="{19F46601-CCCE-48B3-8961-DDA5010AF907}" destId="{AB268BD8-949C-4228-ADCF-B0883E59F740}" srcOrd="0" destOrd="0" parTransId="{33009E84-136F-4695-B8A8-19A1883761F1}" sibTransId="{249A131C-1190-4ECF-A29E-32381D07096E}"/>
    <dgm:cxn modelId="{8A9CC4F0-8D2E-4351-99D1-D79A820BF3BE}" srcId="{19F46601-CCCE-48B3-8961-DDA5010AF907}" destId="{489890EF-2B05-4BBA-85F1-706047574639}" srcOrd="3" destOrd="0" parTransId="{E640A743-DE30-4D41-A4B7-716BF17527F0}" sibTransId="{3D13C68D-1C90-47F2-8590-5892EDC57B64}"/>
    <dgm:cxn modelId="{0FE907C8-9150-447F-90F5-25AFB6A49CC3}" type="presOf" srcId="{15680A06-4568-441E-9B46-F020E1F41B8F}" destId="{2B5830BA-AB64-49D1-AF4E-586FB347F8BC}" srcOrd="0" destOrd="0" presId="urn:microsoft.com/office/officeart/2005/8/layout/process4"/>
    <dgm:cxn modelId="{C2E62B74-E655-4922-9631-83D7B1ACDA84}" srcId="{19F46601-CCCE-48B3-8961-DDA5010AF907}" destId="{15680A06-4568-441E-9B46-F020E1F41B8F}" srcOrd="2" destOrd="0" parTransId="{3B1AF1CE-AFD1-40D6-B868-58143C852203}" sibTransId="{1E235661-7FD9-4340-AA88-F901B5636FC8}"/>
    <dgm:cxn modelId="{1BEA3254-B13C-4828-9255-1EBE392367CC}" type="presOf" srcId="{898BC54F-F4E5-4BEB-970C-E0FCAEA48A74}" destId="{0C75124B-80DE-4699-8215-EB311B350B55}" srcOrd="0" destOrd="0" presId="urn:microsoft.com/office/officeart/2005/8/layout/process4"/>
    <dgm:cxn modelId="{78440D64-B627-49C5-B0CA-ACACF59D6507}" type="presOf" srcId="{19F46601-CCCE-48B3-8961-DDA5010AF907}" destId="{237510AB-0DC4-4832-9160-C250962ECFE5}" srcOrd="0" destOrd="0" presId="urn:microsoft.com/office/officeart/2005/8/layout/process4"/>
    <dgm:cxn modelId="{15503BA1-9061-4EC1-BB18-0EAC8D2734B6}" srcId="{19F46601-CCCE-48B3-8961-DDA5010AF907}" destId="{898BC54F-F4E5-4BEB-970C-E0FCAEA48A74}" srcOrd="1" destOrd="0" parTransId="{08804124-AE53-46EF-844C-5CC57047ABDE}" sibTransId="{307FE71C-B67C-44BF-80BC-A31ECFDF39F1}"/>
    <dgm:cxn modelId="{6558C7F6-8A77-4AE5-9984-F036CA7C2ED2}" type="presOf" srcId="{489890EF-2B05-4BBA-85F1-706047574639}" destId="{E65AD7D0-13B3-4618-85B0-4505E85CC6BF}" srcOrd="0" destOrd="0" presId="urn:microsoft.com/office/officeart/2005/8/layout/process4"/>
    <dgm:cxn modelId="{590DB077-25D1-4F48-867F-6B6EE8E5C52A}" srcId="{19F46601-CCCE-48B3-8961-DDA5010AF907}" destId="{2A1DBEC9-3FD9-4E14-867F-ED9550198FDB}" srcOrd="4" destOrd="0" parTransId="{60C663D0-78B4-44D7-8C3E-D630340631BD}" sibTransId="{CDB942AD-8476-404D-AABD-E0EFADB4B709}"/>
    <dgm:cxn modelId="{2DC5EF29-A9DA-4C98-BBC5-E4B9ED7F26B9}" type="presOf" srcId="{2A1DBEC9-3FD9-4E14-867F-ED9550198FDB}" destId="{DBAAA418-EA0B-46E2-9E7D-3058FA90E891}" srcOrd="0" destOrd="0" presId="urn:microsoft.com/office/officeart/2005/8/layout/process4"/>
    <dgm:cxn modelId="{89DB952E-84D2-49F1-B3A4-E3EF93385661}" type="presOf" srcId="{AB268BD8-949C-4228-ADCF-B0883E59F740}" destId="{2390F8E7-E797-47B0-AA07-66D89746D433}" srcOrd="0" destOrd="0" presId="urn:microsoft.com/office/officeart/2005/8/layout/process4"/>
    <dgm:cxn modelId="{6607BAB9-8A38-465D-9B84-722C3ED98455}" type="presParOf" srcId="{237510AB-0DC4-4832-9160-C250962ECFE5}" destId="{C83D60E7-86E5-431A-B957-2853693DE4C7}" srcOrd="0" destOrd="0" presId="urn:microsoft.com/office/officeart/2005/8/layout/process4"/>
    <dgm:cxn modelId="{3F669A98-8878-425E-943D-E7B09321B5FA}" type="presParOf" srcId="{C83D60E7-86E5-431A-B957-2853693DE4C7}" destId="{DBAAA418-EA0B-46E2-9E7D-3058FA90E891}" srcOrd="0" destOrd="0" presId="urn:microsoft.com/office/officeart/2005/8/layout/process4"/>
    <dgm:cxn modelId="{BEF0EAD1-26D0-4C2B-A020-C932C76DE081}" type="presParOf" srcId="{237510AB-0DC4-4832-9160-C250962ECFE5}" destId="{0965A640-3BD7-4A65-8A81-FEDD9F7E2D57}" srcOrd="1" destOrd="0" presId="urn:microsoft.com/office/officeart/2005/8/layout/process4"/>
    <dgm:cxn modelId="{7F86F5CB-E44F-41C6-97DC-AEFE03ED47D0}" type="presParOf" srcId="{237510AB-0DC4-4832-9160-C250962ECFE5}" destId="{B2C57DF3-E948-4312-8849-4F4DC648EB6E}" srcOrd="2" destOrd="0" presId="urn:microsoft.com/office/officeart/2005/8/layout/process4"/>
    <dgm:cxn modelId="{5859B50B-D56B-46DB-8772-3EA374166749}" type="presParOf" srcId="{B2C57DF3-E948-4312-8849-4F4DC648EB6E}" destId="{E65AD7D0-13B3-4618-85B0-4505E85CC6BF}" srcOrd="0" destOrd="0" presId="urn:microsoft.com/office/officeart/2005/8/layout/process4"/>
    <dgm:cxn modelId="{DD8A68B4-7F15-4B1B-9AB8-C25C29F35516}" type="presParOf" srcId="{237510AB-0DC4-4832-9160-C250962ECFE5}" destId="{32B02DF9-833D-4532-B534-433FCE4A395A}" srcOrd="3" destOrd="0" presId="urn:microsoft.com/office/officeart/2005/8/layout/process4"/>
    <dgm:cxn modelId="{C3939619-8587-47AE-83D7-52B668FEDF73}" type="presParOf" srcId="{237510AB-0DC4-4832-9160-C250962ECFE5}" destId="{8A292840-7EBE-4AD5-98D1-F2537B17A499}" srcOrd="4" destOrd="0" presId="urn:microsoft.com/office/officeart/2005/8/layout/process4"/>
    <dgm:cxn modelId="{904B8D02-3ADF-4B63-ABC7-CF43B54929DE}" type="presParOf" srcId="{8A292840-7EBE-4AD5-98D1-F2537B17A499}" destId="{2B5830BA-AB64-49D1-AF4E-586FB347F8BC}" srcOrd="0" destOrd="0" presId="urn:microsoft.com/office/officeart/2005/8/layout/process4"/>
    <dgm:cxn modelId="{F58CF5BD-1A68-482D-B400-B1FE9AA28B9D}" type="presParOf" srcId="{237510AB-0DC4-4832-9160-C250962ECFE5}" destId="{90F5D5FA-B8BB-4526-A9DB-35E0FDA6B414}" srcOrd="5" destOrd="0" presId="urn:microsoft.com/office/officeart/2005/8/layout/process4"/>
    <dgm:cxn modelId="{D85D61D9-D7E3-499A-948A-27DAC51A5831}" type="presParOf" srcId="{237510AB-0DC4-4832-9160-C250962ECFE5}" destId="{6C619C35-A3C4-4EF7-B60E-99E421A89250}" srcOrd="6" destOrd="0" presId="urn:microsoft.com/office/officeart/2005/8/layout/process4"/>
    <dgm:cxn modelId="{93DFC5CF-A214-4A6D-BBB9-5DB298878881}" type="presParOf" srcId="{6C619C35-A3C4-4EF7-B60E-99E421A89250}" destId="{0C75124B-80DE-4699-8215-EB311B350B55}" srcOrd="0" destOrd="0" presId="urn:microsoft.com/office/officeart/2005/8/layout/process4"/>
    <dgm:cxn modelId="{0118D6E3-9B6B-4432-B6D3-ABB2D552463C}" type="presParOf" srcId="{237510AB-0DC4-4832-9160-C250962ECFE5}" destId="{E7728C48-D5CF-4E65-83F5-16C1FFCCF3A4}" srcOrd="7" destOrd="0" presId="urn:microsoft.com/office/officeart/2005/8/layout/process4"/>
    <dgm:cxn modelId="{F3E27896-3B17-48C5-8986-897FC8B64315}" type="presParOf" srcId="{237510AB-0DC4-4832-9160-C250962ECFE5}" destId="{166EDA41-4E29-4AC6-8A95-5078728B07AB}" srcOrd="8" destOrd="0" presId="urn:microsoft.com/office/officeart/2005/8/layout/process4"/>
    <dgm:cxn modelId="{CD15D38A-B54E-4B52-B578-E2435CABEC9A}" type="presParOf" srcId="{166EDA41-4E29-4AC6-8A95-5078728B07AB}" destId="{2390F8E7-E797-47B0-AA07-66D89746D433}" srcOrd="0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F1FD2C-C939-485F-8C3E-64B36F90ABA5}" type="doc">
      <dgm:prSet loTypeId="urn:microsoft.com/office/officeart/2005/8/layout/vList3#1" loCatId="list" qsTypeId="urn:microsoft.com/office/officeart/2005/8/quickstyle/simple4" qsCatId="simple" csTypeId="urn:microsoft.com/office/officeart/2005/8/colors/colorful2" csCatId="colorful" phldr="1"/>
      <dgm:spPr/>
    </dgm:pt>
    <dgm:pt modelId="{114E53A8-98E1-428D-99F8-212CBD901C0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EDF9F9">
            <a:alpha val="97000"/>
          </a:srgb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Т</a:t>
          </a:r>
          <a:r>
            <a:rPr lang="ru-RU" sz="1400" b="1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ерминал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ы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самообслуживания                                </a:t>
          </a:r>
          <a:r>
            <a:rPr lang="ru-RU" sz="1400" b="1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(20 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платёжных терминалов по г. Липецку)</a:t>
          </a:r>
          <a:endParaRPr lang="ru-RU" sz="1400" b="1" dirty="0">
            <a:solidFill>
              <a:schemeClr val="accent1"/>
            </a:solidFill>
            <a:effectLst/>
          </a:endParaRPr>
        </a:p>
      </dgm:t>
    </dgm:pt>
    <dgm:pt modelId="{3EAA3863-C433-4BC2-BE67-5475A8D4F6A9}" type="parTrans" cxnId="{62BD89C9-882E-4F98-A126-9BE0D8BB74EB}">
      <dgm:prSet/>
      <dgm:spPr/>
      <dgm:t>
        <a:bodyPr/>
        <a:lstStyle/>
        <a:p>
          <a:endParaRPr lang="ru-RU"/>
        </a:p>
      </dgm:t>
    </dgm:pt>
    <dgm:pt modelId="{635DA8D6-756D-4960-81E6-E43541091EA0}" type="sibTrans" cxnId="{62BD89C9-882E-4F98-A126-9BE0D8BB74EB}">
      <dgm:prSet/>
      <dgm:spPr/>
      <dgm:t>
        <a:bodyPr/>
        <a:lstStyle/>
        <a:p>
          <a:endParaRPr lang="ru-RU"/>
        </a:p>
      </dgm:t>
    </dgm:pt>
    <dgm:pt modelId="{8D1DBBC9-86D1-40A9-BD20-545CE6DB09F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EDF9F9">
            <a:alpha val="97000"/>
          </a:srgb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А</a:t>
          </a:r>
          <a:r>
            <a:rPr lang="ru-RU" sz="1400" b="1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втовокз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а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л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ы 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 </a:t>
          </a:r>
          <a:r>
            <a:rPr lang="ru-RU" sz="1400" b="1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автостанци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Липецкой области (20 пунктов)</a:t>
          </a:r>
          <a:endParaRPr lang="ru-RU" sz="1400" b="1" dirty="0">
            <a:solidFill>
              <a:schemeClr val="accent1"/>
            </a:solidFill>
            <a:effectLst/>
          </a:endParaRPr>
        </a:p>
      </dgm:t>
    </dgm:pt>
    <dgm:pt modelId="{D477F47A-FAA5-4A4F-A97A-9A55EB292B70}" type="parTrans" cxnId="{BE5C485A-0983-49B5-9972-88AABFFB3A08}">
      <dgm:prSet/>
      <dgm:spPr/>
      <dgm:t>
        <a:bodyPr/>
        <a:lstStyle/>
        <a:p>
          <a:endParaRPr lang="ru-RU"/>
        </a:p>
      </dgm:t>
    </dgm:pt>
    <dgm:pt modelId="{9F7670D7-2303-47FA-B26E-8B104DD759E6}" type="sibTrans" cxnId="{BE5C485A-0983-49B5-9972-88AABFFB3A08}">
      <dgm:prSet/>
      <dgm:spPr/>
      <dgm:t>
        <a:bodyPr/>
        <a:lstStyle/>
        <a:p>
          <a:endParaRPr lang="ru-RU"/>
        </a:p>
      </dgm:t>
    </dgm:pt>
    <dgm:pt modelId="{D9F93737-6534-42F0-B19F-2500CA799A0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EDF9F9">
            <a:alpha val="97000"/>
          </a:srgb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ПАО «Сбербанк России»</a:t>
          </a:r>
          <a:r>
            <a:rPr lang="en-US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ru-RU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(55 </a:t>
          </a:r>
          <a:r>
            <a:rPr lang="en-US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о</a:t>
          </a:r>
          <a:r>
            <a:rPr lang="ru-RU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т</a:t>
          </a:r>
          <a:r>
            <a:rPr lang="en-US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д</a:t>
          </a:r>
          <a:r>
            <a:rPr lang="ru-RU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е</a:t>
          </a:r>
          <a:r>
            <a:rPr lang="en-US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л</a:t>
          </a:r>
          <a:r>
            <a:rPr lang="ru-RU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е</a:t>
          </a:r>
          <a:r>
            <a:rPr lang="en-US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н</a:t>
          </a:r>
          <a:r>
            <a:rPr lang="ru-RU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</a:t>
          </a:r>
          <a:r>
            <a:rPr lang="en-US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й </a:t>
          </a:r>
          <a:r>
            <a:rPr lang="ru-RU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 </a:t>
          </a:r>
          <a:r>
            <a:rPr lang="en-US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                       </a:t>
          </a:r>
          <a:r>
            <a:rPr lang="ru-RU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более 700 </a:t>
          </a:r>
          <a:r>
            <a:rPr lang="en-US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терминалов</a:t>
          </a:r>
          <a:r>
            <a:rPr lang="en-US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самообслуживания</a:t>
          </a:r>
          <a:r>
            <a:rPr lang="en-US" sz="135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ru-RU" sz="1350" b="1" dirty="0">
            <a:solidFill>
              <a:schemeClr val="accent1"/>
            </a:solidFill>
            <a:effectLst/>
          </a:endParaRPr>
        </a:p>
      </dgm:t>
    </dgm:pt>
    <dgm:pt modelId="{06D78327-974A-4F21-8B4B-044CFDB8838D}" type="parTrans" cxnId="{70E5874A-4E86-4439-8CFE-474F85BB8889}">
      <dgm:prSet/>
      <dgm:spPr/>
      <dgm:t>
        <a:bodyPr/>
        <a:lstStyle/>
        <a:p>
          <a:endParaRPr lang="ru-RU"/>
        </a:p>
      </dgm:t>
    </dgm:pt>
    <dgm:pt modelId="{00CEB993-C55C-45DD-93DC-430FC4023885}" type="sibTrans" cxnId="{70E5874A-4E86-4439-8CFE-474F85BB8889}">
      <dgm:prSet/>
      <dgm:spPr/>
      <dgm:t>
        <a:bodyPr/>
        <a:lstStyle/>
        <a:p>
          <a:endParaRPr lang="ru-RU"/>
        </a:p>
      </dgm:t>
    </dgm:pt>
    <dgm:pt modelId="{80185EEC-2757-47BD-AF4E-995D8FEDC6EB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EDF9F9">
            <a:alpha val="97000"/>
          </a:srgb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algn="r"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П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у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н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к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т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ы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о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б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с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л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у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ж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в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а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н</a:t>
          </a:r>
          <a:r>
            <a:rPr lang="ru-RU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я </a:t>
          </a:r>
          <a:r>
            <a:rPr lang="en-US" sz="1400" b="1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клиентов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в </a:t>
          </a:r>
          <a:r>
            <a:rPr lang="en-US" sz="1400" b="1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городе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Липецке</a:t>
          </a:r>
          <a:r>
            <a: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ru-RU" sz="1400" b="1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12</a:t>
          </a:r>
          <a:r>
            <a:rPr lang="en-US" sz="1400" b="1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пунктов</a:t>
          </a:r>
          <a:r>
            <a:rPr lang="en-US" sz="1400" b="1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ru-RU" sz="1400" b="1" dirty="0" smtClean="0">
            <a:solidFill>
              <a:schemeClr val="accent1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algn="r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Многофункциональные пункты оплаты (20 пунктов)</a:t>
          </a:r>
          <a:endParaRPr lang="ru-RU" sz="1400" b="1" dirty="0">
            <a:solidFill>
              <a:schemeClr val="accent1"/>
            </a:solidFill>
            <a:effectLst/>
          </a:endParaRPr>
        </a:p>
      </dgm:t>
    </dgm:pt>
    <dgm:pt modelId="{585A15FE-8CD8-4111-801D-A589546F241C}" type="parTrans" cxnId="{71888ED8-F275-423A-9C5A-8C9BD7BFDD74}">
      <dgm:prSet/>
      <dgm:spPr/>
      <dgm:t>
        <a:bodyPr/>
        <a:lstStyle/>
        <a:p>
          <a:endParaRPr lang="ru-RU"/>
        </a:p>
      </dgm:t>
    </dgm:pt>
    <dgm:pt modelId="{C50603CC-5DB4-4764-B5EE-E7E15E66BF18}" type="sibTrans" cxnId="{71888ED8-F275-423A-9C5A-8C9BD7BFDD74}">
      <dgm:prSet/>
      <dgm:spPr/>
      <dgm:t>
        <a:bodyPr/>
        <a:lstStyle/>
        <a:p>
          <a:endParaRPr lang="ru-RU"/>
        </a:p>
      </dgm:t>
    </dgm:pt>
    <dgm:pt modelId="{70499FE4-8B58-4EC1-8DCF-20139428371B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EDF9F9">
            <a:alpha val="97000"/>
          </a:srgb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ПАО «</a:t>
          </a:r>
          <a:r>
            <a:rPr lang="ru-RU" b="1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Липецккомбанк</a:t>
          </a:r>
          <a:r>
            <a:rPr lang="ru-RU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»</a:t>
          </a:r>
          <a:r>
            <a:rPr lang="en-US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      </a:t>
          </a:r>
          <a:r>
            <a:rPr lang="en-US" b="1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ru-RU" b="1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19 </a:t>
          </a:r>
          <a:r>
            <a:rPr lang="ru-RU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отделений и </a:t>
          </a:r>
          <a:r>
            <a:rPr lang="en-US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                        </a:t>
          </a:r>
          <a:r>
            <a:rPr lang="ru-RU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более 40 терминалов самообслуживания</a:t>
          </a:r>
          <a:r>
            <a:rPr lang="en-US" b="1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ru-RU" b="1" dirty="0">
            <a:solidFill>
              <a:schemeClr val="accent1"/>
            </a:solidFill>
            <a:effectLst/>
          </a:endParaRPr>
        </a:p>
      </dgm:t>
    </dgm:pt>
    <dgm:pt modelId="{760E6CC0-B252-4B21-840E-65CE51AA8DF5}" type="parTrans" cxnId="{F70A7BDC-3F85-4D41-97EB-56E19D6DE7A3}">
      <dgm:prSet/>
      <dgm:spPr/>
      <dgm:t>
        <a:bodyPr/>
        <a:lstStyle/>
        <a:p>
          <a:endParaRPr lang="ru-RU"/>
        </a:p>
      </dgm:t>
    </dgm:pt>
    <dgm:pt modelId="{24E8C0ED-6ECE-4C49-A81B-FA334B44C0B0}" type="sibTrans" cxnId="{F70A7BDC-3F85-4D41-97EB-56E19D6DE7A3}">
      <dgm:prSet/>
      <dgm:spPr/>
      <dgm:t>
        <a:bodyPr/>
        <a:lstStyle/>
        <a:p>
          <a:endParaRPr lang="ru-RU"/>
        </a:p>
      </dgm:t>
    </dgm:pt>
    <dgm:pt modelId="{CE620B42-B7C8-4C76-9A6A-B35EFA3B2760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EDF9F9">
            <a:alpha val="97000"/>
          </a:srgb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ФГУП Почта России</a:t>
          </a:r>
          <a:endParaRPr lang="ru-RU" b="1" dirty="0">
            <a:solidFill>
              <a:schemeClr val="accent1"/>
            </a:solidFill>
          </a:endParaRPr>
        </a:p>
      </dgm:t>
    </dgm:pt>
    <dgm:pt modelId="{58C5B2FF-ACFE-43C9-AA43-D491B6E5B1E7}" type="parTrans" cxnId="{24FB20AE-7C97-4C8A-AF6B-AB99F767D0F8}">
      <dgm:prSet/>
      <dgm:spPr/>
      <dgm:t>
        <a:bodyPr/>
        <a:lstStyle/>
        <a:p>
          <a:endParaRPr lang="ru-RU"/>
        </a:p>
      </dgm:t>
    </dgm:pt>
    <dgm:pt modelId="{DB130101-B01F-4056-89E2-B5DB08A5C372}" type="sibTrans" cxnId="{24FB20AE-7C97-4C8A-AF6B-AB99F767D0F8}">
      <dgm:prSet/>
      <dgm:spPr/>
      <dgm:t>
        <a:bodyPr/>
        <a:lstStyle/>
        <a:p>
          <a:endParaRPr lang="ru-RU"/>
        </a:p>
      </dgm:t>
    </dgm:pt>
    <dgm:pt modelId="{E97EC5ED-F546-46B8-87A6-121997DB1DA2}" type="pres">
      <dgm:prSet presAssocID="{B3F1FD2C-C939-485F-8C3E-64B36F90ABA5}" presName="linearFlow" presStyleCnt="0">
        <dgm:presLayoutVars>
          <dgm:dir/>
          <dgm:resizeHandles val="exact"/>
        </dgm:presLayoutVars>
      </dgm:prSet>
      <dgm:spPr/>
    </dgm:pt>
    <dgm:pt modelId="{F6BD144C-4C83-4662-A7D2-F9A4FC24DF25}" type="pres">
      <dgm:prSet presAssocID="{114E53A8-98E1-428D-99F8-212CBD901C0D}" presName="composite" presStyleCnt="0"/>
      <dgm:spPr/>
    </dgm:pt>
    <dgm:pt modelId="{AC1551CF-7304-469E-A325-07DF4A3F441F}" type="pres">
      <dgm:prSet presAssocID="{114E53A8-98E1-428D-99F8-212CBD901C0D}" presName="imgShp" presStyleLbl="fgImgPlace1" presStyleIdx="0" presStyleCnt="6"/>
      <dgm:spPr/>
    </dgm:pt>
    <dgm:pt modelId="{019DD49E-66F9-4C54-ADDF-3FBEACD3FB55}" type="pres">
      <dgm:prSet presAssocID="{114E53A8-98E1-428D-99F8-212CBD901C0D}" presName="txShp" presStyleLbl="node1" presStyleIdx="0" presStyleCnt="6" custScaleX="110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5F15C-C965-4B19-98D5-9C6F03886407}" type="pres">
      <dgm:prSet presAssocID="{635DA8D6-756D-4960-81E6-E43541091EA0}" presName="spacing" presStyleCnt="0"/>
      <dgm:spPr/>
    </dgm:pt>
    <dgm:pt modelId="{25712C5C-D901-4E3B-A394-DF3EDF41AF88}" type="pres">
      <dgm:prSet presAssocID="{8D1DBBC9-86D1-40A9-BD20-545CE6DB09FC}" presName="composite" presStyleCnt="0"/>
      <dgm:spPr/>
    </dgm:pt>
    <dgm:pt modelId="{9E15DCA0-7BCB-45A8-9B64-8E2F0DBF2797}" type="pres">
      <dgm:prSet presAssocID="{8D1DBBC9-86D1-40A9-BD20-545CE6DB09FC}" presName="imgShp" presStyleLbl="fgImgPlace1" presStyleIdx="1" presStyleCnt="6"/>
      <dgm:spPr/>
    </dgm:pt>
    <dgm:pt modelId="{2A856D18-4EAF-43FE-A7E4-86B08F332E48}" type="pres">
      <dgm:prSet presAssocID="{8D1DBBC9-86D1-40A9-BD20-545CE6DB09FC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6D38F-9DBE-416D-A26A-0C7BE59EC9FE}" type="pres">
      <dgm:prSet presAssocID="{9F7670D7-2303-47FA-B26E-8B104DD759E6}" presName="spacing" presStyleCnt="0"/>
      <dgm:spPr/>
    </dgm:pt>
    <dgm:pt modelId="{3CE4D613-2812-4FCB-B7A6-6F7408B9DE22}" type="pres">
      <dgm:prSet presAssocID="{D9F93737-6534-42F0-B19F-2500CA799A06}" presName="composite" presStyleCnt="0"/>
      <dgm:spPr/>
    </dgm:pt>
    <dgm:pt modelId="{C6390086-0F10-42CB-BC29-87A00C061B18}" type="pres">
      <dgm:prSet presAssocID="{D9F93737-6534-42F0-B19F-2500CA799A06}" presName="imgShp" presStyleLbl="fgImgPlace1" presStyleIdx="2" presStyleCnt="6"/>
      <dgm:spPr>
        <a:solidFill>
          <a:schemeClr val="accent2">
            <a:tint val="50000"/>
            <a:hueOff val="-3916828"/>
            <a:satOff val="-2366"/>
            <a:lumOff val="-379"/>
          </a:schemeClr>
        </a:solidFill>
      </dgm:spPr>
    </dgm:pt>
    <dgm:pt modelId="{443916FF-F457-4447-900A-6976359F1BC9}" type="pres">
      <dgm:prSet presAssocID="{D9F93737-6534-42F0-B19F-2500CA799A06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3671C-C85D-4307-A0C1-FADBA2C7D76C}" type="pres">
      <dgm:prSet presAssocID="{00CEB993-C55C-45DD-93DC-430FC4023885}" presName="spacing" presStyleCnt="0"/>
      <dgm:spPr/>
    </dgm:pt>
    <dgm:pt modelId="{2FCFBDA0-43F4-4139-ACDA-FEF2E660FDD5}" type="pres">
      <dgm:prSet presAssocID="{80185EEC-2757-47BD-AF4E-995D8FEDC6EB}" presName="composite" presStyleCnt="0"/>
      <dgm:spPr/>
    </dgm:pt>
    <dgm:pt modelId="{4527249F-4292-4DBF-9A75-001ABACA3065}" type="pres">
      <dgm:prSet presAssocID="{80185EEC-2757-47BD-AF4E-995D8FEDC6EB}" presName="imgShp" presStyleLbl="fgImgPlace1" presStyleIdx="3" presStyleCnt="6" custLinFactNeighborX="10796" custLinFactNeighborY="-211"/>
      <dgm:spPr/>
    </dgm:pt>
    <dgm:pt modelId="{09089B12-4BF7-4A12-942A-014CF29E8B8D}" type="pres">
      <dgm:prSet presAssocID="{80185EEC-2757-47BD-AF4E-995D8FEDC6EB}" presName="txShp" presStyleLbl="node1" presStyleIdx="3" presStyleCnt="6" custScaleX="117306" custScaleY="137710" custLinFactNeighborX="-2868" custLinFactNeighborY="-3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E5A98-BB0F-4449-857A-156A29011B76}" type="pres">
      <dgm:prSet presAssocID="{C50603CC-5DB4-4764-B5EE-E7E15E66BF18}" presName="spacing" presStyleCnt="0"/>
      <dgm:spPr/>
    </dgm:pt>
    <dgm:pt modelId="{B83361CB-E531-41A8-BD2D-69DBF7924EA4}" type="pres">
      <dgm:prSet presAssocID="{70499FE4-8B58-4EC1-8DCF-20139428371B}" presName="composite" presStyleCnt="0"/>
      <dgm:spPr/>
    </dgm:pt>
    <dgm:pt modelId="{921DF2F1-B7D8-4D97-8DC0-87E4FF2453DA}" type="pres">
      <dgm:prSet presAssocID="{70499FE4-8B58-4EC1-8DCF-20139428371B}" presName="imgShp" presStyleLbl="fgImgPlace1" presStyleIdx="4" presStyleCnt="6"/>
      <dgm:spPr>
        <a:solidFill>
          <a:schemeClr val="accent2">
            <a:tint val="50000"/>
            <a:hueOff val="-7833657"/>
            <a:satOff val="-4733"/>
            <a:lumOff val="-758"/>
            <a:alpha val="98000"/>
          </a:schemeClr>
        </a:solidFill>
      </dgm:spPr>
    </dgm:pt>
    <dgm:pt modelId="{9D8A7F9B-6FA2-46F0-B318-ABB11ABC4F01}" type="pres">
      <dgm:prSet presAssocID="{70499FE4-8B58-4EC1-8DCF-20139428371B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AC534-1994-45DA-8CBC-1BC33B1075BA}" type="pres">
      <dgm:prSet presAssocID="{24E8C0ED-6ECE-4C49-A81B-FA334B44C0B0}" presName="spacing" presStyleCnt="0"/>
      <dgm:spPr/>
    </dgm:pt>
    <dgm:pt modelId="{EBCE24C4-E6C5-4D62-9A9A-2BBCA409DFFB}" type="pres">
      <dgm:prSet presAssocID="{CE620B42-B7C8-4C76-9A6A-B35EFA3B2760}" presName="composite" presStyleCnt="0"/>
      <dgm:spPr/>
    </dgm:pt>
    <dgm:pt modelId="{BE3479A9-253F-4ECE-A248-C1BE15F8CC5A}" type="pres">
      <dgm:prSet presAssocID="{CE620B42-B7C8-4C76-9A6A-B35EFA3B2760}" presName="imgShp" presStyleLbl="fgImgPlace1" presStyleIdx="5" presStyleCnt="6"/>
      <dgm:spPr/>
    </dgm:pt>
    <dgm:pt modelId="{ACEF62C0-2B60-4846-B2E9-2974F4F8FF38}" type="pres">
      <dgm:prSet presAssocID="{CE620B42-B7C8-4C76-9A6A-B35EFA3B2760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0A7BDC-3F85-4D41-97EB-56E19D6DE7A3}" srcId="{B3F1FD2C-C939-485F-8C3E-64B36F90ABA5}" destId="{70499FE4-8B58-4EC1-8DCF-20139428371B}" srcOrd="4" destOrd="0" parTransId="{760E6CC0-B252-4B21-840E-65CE51AA8DF5}" sibTransId="{24E8C0ED-6ECE-4C49-A81B-FA334B44C0B0}"/>
    <dgm:cxn modelId="{6F3C86F1-9D44-413E-AE88-D0AB8AC12CD0}" type="presOf" srcId="{CE620B42-B7C8-4C76-9A6A-B35EFA3B2760}" destId="{ACEF62C0-2B60-4846-B2E9-2974F4F8FF38}" srcOrd="0" destOrd="0" presId="urn:microsoft.com/office/officeart/2005/8/layout/vList3#1"/>
    <dgm:cxn modelId="{24FB20AE-7C97-4C8A-AF6B-AB99F767D0F8}" srcId="{B3F1FD2C-C939-485F-8C3E-64B36F90ABA5}" destId="{CE620B42-B7C8-4C76-9A6A-B35EFA3B2760}" srcOrd="5" destOrd="0" parTransId="{58C5B2FF-ACFE-43C9-AA43-D491B6E5B1E7}" sibTransId="{DB130101-B01F-4056-89E2-B5DB08A5C372}"/>
    <dgm:cxn modelId="{BE5C485A-0983-49B5-9972-88AABFFB3A08}" srcId="{B3F1FD2C-C939-485F-8C3E-64B36F90ABA5}" destId="{8D1DBBC9-86D1-40A9-BD20-545CE6DB09FC}" srcOrd="1" destOrd="0" parTransId="{D477F47A-FAA5-4A4F-A97A-9A55EB292B70}" sibTransId="{9F7670D7-2303-47FA-B26E-8B104DD759E6}"/>
    <dgm:cxn modelId="{875AB1F6-876B-48BB-81A0-9CC7A9654365}" type="presOf" srcId="{114E53A8-98E1-428D-99F8-212CBD901C0D}" destId="{019DD49E-66F9-4C54-ADDF-3FBEACD3FB55}" srcOrd="0" destOrd="0" presId="urn:microsoft.com/office/officeart/2005/8/layout/vList3#1"/>
    <dgm:cxn modelId="{7C2EB334-AD0A-4394-A637-1EA4F42CCC64}" type="presOf" srcId="{80185EEC-2757-47BD-AF4E-995D8FEDC6EB}" destId="{09089B12-4BF7-4A12-942A-014CF29E8B8D}" srcOrd="0" destOrd="0" presId="urn:microsoft.com/office/officeart/2005/8/layout/vList3#1"/>
    <dgm:cxn modelId="{62BD89C9-882E-4F98-A126-9BE0D8BB74EB}" srcId="{B3F1FD2C-C939-485F-8C3E-64B36F90ABA5}" destId="{114E53A8-98E1-428D-99F8-212CBD901C0D}" srcOrd="0" destOrd="0" parTransId="{3EAA3863-C433-4BC2-BE67-5475A8D4F6A9}" sibTransId="{635DA8D6-756D-4960-81E6-E43541091EA0}"/>
    <dgm:cxn modelId="{EFCEDF65-9E09-48C0-9916-3A60E8443041}" type="presOf" srcId="{B3F1FD2C-C939-485F-8C3E-64B36F90ABA5}" destId="{E97EC5ED-F546-46B8-87A6-121997DB1DA2}" srcOrd="0" destOrd="0" presId="urn:microsoft.com/office/officeart/2005/8/layout/vList3#1"/>
    <dgm:cxn modelId="{EDA8EB7C-4CE7-495B-9162-09C23E75210D}" type="presOf" srcId="{D9F93737-6534-42F0-B19F-2500CA799A06}" destId="{443916FF-F457-4447-900A-6976359F1BC9}" srcOrd="0" destOrd="0" presId="urn:microsoft.com/office/officeart/2005/8/layout/vList3#1"/>
    <dgm:cxn modelId="{B68BA138-A5CA-4E46-AFE5-07CF577DF73B}" type="presOf" srcId="{70499FE4-8B58-4EC1-8DCF-20139428371B}" destId="{9D8A7F9B-6FA2-46F0-B318-ABB11ABC4F01}" srcOrd="0" destOrd="0" presId="urn:microsoft.com/office/officeart/2005/8/layout/vList3#1"/>
    <dgm:cxn modelId="{71888ED8-F275-423A-9C5A-8C9BD7BFDD74}" srcId="{B3F1FD2C-C939-485F-8C3E-64B36F90ABA5}" destId="{80185EEC-2757-47BD-AF4E-995D8FEDC6EB}" srcOrd="3" destOrd="0" parTransId="{585A15FE-8CD8-4111-801D-A589546F241C}" sibTransId="{C50603CC-5DB4-4764-B5EE-E7E15E66BF18}"/>
    <dgm:cxn modelId="{AAE9F7FA-2877-443F-923D-3704149F3943}" type="presOf" srcId="{8D1DBBC9-86D1-40A9-BD20-545CE6DB09FC}" destId="{2A856D18-4EAF-43FE-A7E4-86B08F332E48}" srcOrd="0" destOrd="0" presId="urn:microsoft.com/office/officeart/2005/8/layout/vList3#1"/>
    <dgm:cxn modelId="{70E5874A-4E86-4439-8CFE-474F85BB8889}" srcId="{B3F1FD2C-C939-485F-8C3E-64B36F90ABA5}" destId="{D9F93737-6534-42F0-B19F-2500CA799A06}" srcOrd="2" destOrd="0" parTransId="{06D78327-974A-4F21-8B4B-044CFDB8838D}" sibTransId="{00CEB993-C55C-45DD-93DC-430FC4023885}"/>
    <dgm:cxn modelId="{A62B4D81-9642-4BD1-98C6-1695554EF5DC}" type="presParOf" srcId="{E97EC5ED-F546-46B8-87A6-121997DB1DA2}" destId="{F6BD144C-4C83-4662-A7D2-F9A4FC24DF25}" srcOrd="0" destOrd="0" presId="urn:microsoft.com/office/officeart/2005/8/layout/vList3#1"/>
    <dgm:cxn modelId="{C0604AFF-8142-489D-AECC-2B143729BAFC}" type="presParOf" srcId="{F6BD144C-4C83-4662-A7D2-F9A4FC24DF25}" destId="{AC1551CF-7304-469E-A325-07DF4A3F441F}" srcOrd="0" destOrd="0" presId="urn:microsoft.com/office/officeart/2005/8/layout/vList3#1"/>
    <dgm:cxn modelId="{ABDCCD58-676D-4E03-BE18-14C54BD475FE}" type="presParOf" srcId="{F6BD144C-4C83-4662-A7D2-F9A4FC24DF25}" destId="{019DD49E-66F9-4C54-ADDF-3FBEACD3FB55}" srcOrd="1" destOrd="0" presId="urn:microsoft.com/office/officeart/2005/8/layout/vList3#1"/>
    <dgm:cxn modelId="{98E09BBB-FCC6-4C82-A562-5FFFD26A6A9C}" type="presParOf" srcId="{E97EC5ED-F546-46B8-87A6-121997DB1DA2}" destId="{12A5F15C-C965-4B19-98D5-9C6F03886407}" srcOrd="1" destOrd="0" presId="urn:microsoft.com/office/officeart/2005/8/layout/vList3#1"/>
    <dgm:cxn modelId="{54484799-BE69-4E11-B802-621DC98F6809}" type="presParOf" srcId="{E97EC5ED-F546-46B8-87A6-121997DB1DA2}" destId="{25712C5C-D901-4E3B-A394-DF3EDF41AF88}" srcOrd="2" destOrd="0" presId="urn:microsoft.com/office/officeart/2005/8/layout/vList3#1"/>
    <dgm:cxn modelId="{9533B94B-E11F-4F23-9101-3E431267F371}" type="presParOf" srcId="{25712C5C-D901-4E3B-A394-DF3EDF41AF88}" destId="{9E15DCA0-7BCB-45A8-9B64-8E2F0DBF2797}" srcOrd="0" destOrd="0" presId="urn:microsoft.com/office/officeart/2005/8/layout/vList3#1"/>
    <dgm:cxn modelId="{8F9B048C-6252-49AC-B04B-8523058DA78B}" type="presParOf" srcId="{25712C5C-D901-4E3B-A394-DF3EDF41AF88}" destId="{2A856D18-4EAF-43FE-A7E4-86B08F332E48}" srcOrd="1" destOrd="0" presId="urn:microsoft.com/office/officeart/2005/8/layout/vList3#1"/>
    <dgm:cxn modelId="{80F4E914-7E90-4C43-B28C-3DAC6C97403E}" type="presParOf" srcId="{E97EC5ED-F546-46B8-87A6-121997DB1DA2}" destId="{A326D38F-9DBE-416D-A26A-0C7BE59EC9FE}" srcOrd="3" destOrd="0" presId="urn:microsoft.com/office/officeart/2005/8/layout/vList3#1"/>
    <dgm:cxn modelId="{7474B118-1909-48A1-8189-F095B77FD324}" type="presParOf" srcId="{E97EC5ED-F546-46B8-87A6-121997DB1DA2}" destId="{3CE4D613-2812-4FCB-B7A6-6F7408B9DE22}" srcOrd="4" destOrd="0" presId="urn:microsoft.com/office/officeart/2005/8/layout/vList3#1"/>
    <dgm:cxn modelId="{93EAF5B1-D52F-4154-95E3-00CC8713F433}" type="presParOf" srcId="{3CE4D613-2812-4FCB-B7A6-6F7408B9DE22}" destId="{C6390086-0F10-42CB-BC29-87A00C061B18}" srcOrd="0" destOrd="0" presId="urn:microsoft.com/office/officeart/2005/8/layout/vList3#1"/>
    <dgm:cxn modelId="{8DD1225C-9E72-49E3-BE3B-E31EBCF9A417}" type="presParOf" srcId="{3CE4D613-2812-4FCB-B7A6-6F7408B9DE22}" destId="{443916FF-F457-4447-900A-6976359F1BC9}" srcOrd="1" destOrd="0" presId="urn:microsoft.com/office/officeart/2005/8/layout/vList3#1"/>
    <dgm:cxn modelId="{175DCE8F-FD94-4E11-8E59-E311BE81BFB4}" type="presParOf" srcId="{E97EC5ED-F546-46B8-87A6-121997DB1DA2}" destId="{EC23671C-C85D-4307-A0C1-FADBA2C7D76C}" srcOrd="5" destOrd="0" presId="urn:microsoft.com/office/officeart/2005/8/layout/vList3#1"/>
    <dgm:cxn modelId="{DFBBEC99-9952-4CB8-8D16-9DF9F6257BED}" type="presParOf" srcId="{E97EC5ED-F546-46B8-87A6-121997DB1DA2}" destId="{2FCFBDA0-43F4-4139-ACDA-FEF2E660FDD5}" srcOrd="6" destOrd="0" presId="urn:microsoft.com/office/officeart/2005/8/layout/vList3#1"/>
    <dgm:cxn modelId="{54EDF2FB-AEF4-4C32-94A6-A04E27C2560C}" type="presParOf" srcId="{2FCFBDA0-43F4-4139-ACDA-FEF2E660FDD5}" destId="{4527249F-4292-4DBF-9A75-001ABACA3065}" srcOrd="0" destOrd="0" presId="urn:microsoft.com/office/officeart/2005/8/layout/vList3#1"/>
    <dgm:cxn modelId="{23272F54-9A20-43F9-9F72-1483CCD55A10}" type="presParOf" srcId="{2FCFBDA0-43F4-4139-ACDA-FEF2E660FDD5}" destId="{09089B12-4BF7-4A12-942A-014CF29E8B8D}" srcOrd="1" destOrd="0" presId="urn:microsoft.com/office/officeart/2005/8/layout/vList3#1"/>
    <dgm:cxn modelId="{42B92604-098D-4759-B121-83B697FE118C}" type="presParOf" srcId="{E97EC5ED-F546-46B8-87A6-121997DB1DA2}" destId="{822E5A98-BB0F-4449-857A-156A29011B76}" srcOrd="7" destOrd="0" presId="urn:microsoft.com/office/officeart/2005/8/layout/vList3#1"/>
    <dgm:cxn modelId="{33E07C63-EA61-43AE-AD07-E29A1282D170}" type="presParOf" srcId="{E97EC5ED-F546-46B8-87A6-121997DB1DA2}" destId="{B83361CB-E531-41A8-BD2D-69DBF7924EA4}" srcOrd="8" destOrd="0" presId="urn:microsoft.com/office/officeart/2005/8/layout/vList3#1"/>
    <dgm:cxn modelId="{612D29A5-44AE-4135-B9C8-3CF9058CD383}" type="presParOf" srcId="{B83361CB-E531-41A8-BD2D-69DBF7924EA4}" destId="{921DF2F1-B7D8-4D97-8DC0-87E4FF2453DA}" srcOrd="0" destOrd="0" presId="urn:microsoft.com/office/officeart/2005/8/layout/vList3#1"/>
    <dgm:cxn modelId="{4EC7A0FE-BD45-4ECC-85F1-BD2C4470A949}" type="presParOf" srcId="{B83361CB-E531-41A8-BD2D-69DBF7924EA4}" destId="{9D8A7F9B-6FA2-46F0-B318-ABB11ABC4F01}" srcOrd="1" destOrd="0" presId="urn:microsoft.com/office/officeart/2005/8/layout/vList3#1"/>
    <dgm:cxn modelId="{F1C8B65F-F967-48F0-A32D-DD06C46CFA21}" type="presParOf" srcId="{E97EC5ED-F546-46B8-87A6-121997DB1DA2}" destId="{64BAC534-1994-45DA-8CBC-1BC33B1075BA}" srcOrd="9" destOrd="0" presId="urn:microsoft.com/office/officeart/2005/8/layout/vList3#1"/>
    <dgm:cxn modelId="{B1CC3D91-D841-4C36-B007-75C342A53476}" type="presParOf" srcId="{E97EC5ED-F546-46B8-87A6-121997DB1DA2}" destId="{EBCE24C4-E6C5-4D62-9A9A-2BBCA409DFFB}" srcOrd="10" destOrd="0" presId="urn:microsoft.com/office/officeart/2005/8/layout/vList3#1"/>
    <dgm:cxn modelId="{1D1CF431-EFCE-4862-B998-336E997C025E}" type="presParOf" srcId="{EBCE24C4-E6C5-4D62-9A9A-2BBCA409DFFB}" destId="{BE3479A9-253F-4ECE-A248-C1BE15F8CC5A}" srcOrd="0" destOrd="0" presId="urn:microsoft.com/office/officeart/2005/8/layout/vList3#1"/>
    <dgm:cxn modelId="{7F6C1867-5AC2-44A6-BCB9-CE5EC91F0D53}" type="presParOf" srcId="{EBCE24C4-E6C5-4D62-9A9A-2BBCA409DFFB}" destId="{ACEF62C0-2B60-4846-B2E9-2974F4F8FF3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B3BC2F-F7C9-44B2-A080-F9D1D1EAFA78}" type="doc">
      <dgm:prSet loTypeId="urn:microsoft.com/office/officeart/2005/8/layout/vList3#2" loCatId="list" qsTypeId="urn:microsoft.com/office/officeart/2005/8/quickstyle/simple5" qsCatId="simple" csTypeId="urn:microsoft.com/office/officeart/2005/8/colors/colorful4" csCatId="colorful" phldr="1"/>
      <dgm:spPr/>
    </dgm:pt>
    <dgm:pt modelId="{42233D1B-E964-4B8B-B1CA-1E47B29A5FF7}">
      <dgm:prSet phldrT="[Текст]"/>
      <dgm:spPr/>
      <dgm:t>
        <a:bodyPr/>
        <a:lstStyle/>
        <a:p>
          <a:r>
            <a:rPr lang="ru-RU" dirty="0">
              <a:solidFill>
                <a:schemeClr val="bg1">
                  <a:lumMod val="85000"/>
                  <a:lumOff val="15000"/>
                </a:schemeClr>
              </a:solidFill>
            </a:rPr>
            <a:t>Оборудование всех транспортных средств                                       г. Липецка мобильными терминалами ШТРИХ-М (возможность актуализации на борту ТС, печать фискального чека в соответствии с 54-ФЗ)</a:t>
          </a:r>
        </a:p>
      </dgm:t>
    </dgm:pt>
    <dgm:pt modelId="{17B8D75F-EF63-4056-8A12-2862AF4F534B}" type="parTrans" cxnId="{D1884F8D-697C-462F-93A8-3B107750DBAB}">
      <dgm:prSet/>
      <dgm:spPr/>
      <dgm:t>
        <a:bodyPr/>
        <a:lstStyle/>
        <a:p>
          <a:endParaRPr lang="ru-RU"/>
        </a:p>
      </dgm:t>
    </dgm:pt>
    <dgm:pt modelId="{F967D016-C592-494F-BE9B-C4CAEB67192D}" type="sibTrans" cxnId="{D1884F8D-697C-462F-93A8-3B107750DBAB}">
      <dgm:prSet/>
      <dgm:spPr/>
      <dgm:t>
        <a:bodyPr/>
        <a:lstStyle/>
        <a:p>
          <a:endParaRPr lang="ru-RU"/>
        </a:p>
      </dgm:t>
    </dgm:pt>
    <dgm:pt modelId="{83C7D24C-5DF0-4EB6-9671-CC847AF94680}">
      <dgm:prSet phldrT="[Текст]"/>
      <dgm:spPr>
        <a:gradFill rotWithShape="0">
          <a:gsLst>
            <a:gs pos="0">
              <a:schemeClr val="accent4">
                <a:hueOff val="-1825086"/>
                <a:satOff val="6087"/>
                <a:alphaOff val="0"/>
                <a:tint val="98000"/>
                <a:hueMod val="94000"/>
                <a:satMod val="130000"/>
                <a:lumMod val="63000"/>
                <a:lumOff val="37000"/>
              </a:schemeClr>
            </a:gs>
            <a:gs pos="100000">
              <a:schemeClr val="accent4">
                <a:hueOff val="-1825086"/>
                <a:satOff val="6087"/>
                <a:lumOff val="9608"/>
                <a:alphaOff val="0"/>
                <a:shade val="94000"/>
                <a:lumMod val="88000"/>
              </a:schemeClr>
            </a:gs>
          </a:gsLst>
        </a:gradFill>
      </dgm:spPr>
      <dgm:t>
        <a:bodyPr/>
        <a:lstStyle/>
        <a:p>
          <a:r>
            <a:rPr lang="ru-RU" dirty="0">
              <a:solidFill>
                <a:schemeClr val="bg1">
                  <a:lumMod val="85000"/>
                  <a:lumOff val="15000"/>
                </a:schemeClr>
              </a:solidFill>
            </a:rPr>
            <a:t>Обновление устаревшего оборудования, установленного на транспорте в г. Липецке на новые терминалы Т2М</a:t>
          </a:r>
        </a:p>
      </dgm:t>
    </dgm:pt>
    <dgm:pt modelId="{28DB3211-2FF2-476C-AE79-A2FFA6C35D85}" type="parTrans" cxnId="{2ED3BAD2-0672-4B8C-9D91-598DC825C737}">
      <dgm:prSet/>
      <dgm:spPr/>
      <dgm:t>
        <a:bodyPr/>
        <a:lstStyle/>
        <a:p>
          <a:endParaRPr lang="ru-RU"/>
        </a:p>
      </dgm:t>
    </dgm:pt>
    <dgm:pt modelId="{F6C531F0-6155-4D11-B92A-C5C76493E778}" type="sibTrans" cxnId="{2ED3BAD2-0672-4B8C-9D91-598DC825C737}">
      <dgm:prSet/>
      <dgm:spPr/>
      <dgm:t>
        <a:bodyPr/>
        <a:lstStyle/>
        <a:p>
          <a:endParaRPr lang="ru-RU"/>
        </a:p>
      </dgm:t>
    </dgm:pt>
    <dgm:pt modelId="{D465A43F-6FDA-4DC3-A6A0-91B42764208F}">
      <dgm:prSet/>
      <dgm:spPr/>
      <dgm:t>
        <a:bodyPr/>
        <a:lstStyle/>
        <a:p>
          <a:r>
            <a:rPr lang="ru-RU" dirty="0">
              <a:solidFill>
                <a:schemeClr val="bg1">
                  <a:lumMod val="85000"/>
                  <a:lumOff val="15000"/>
                </a:schemeClr>
              </a:solidFill>
            </a:rPr>
            <a:t>Расширение агентской </a:t>
          </a:r>
          <a:r>
            <a:rPr lang="ru-RU" dirty="0" smtClean="0">
              <a:solidFill>
                <a:schemeClr val="bg1">
                  <a:lumMod val="85000"/>
                  <a:lumOff val="15000"/>
                </a:schemeClr>
              </a:solidFill>
            </a:rPr>
            <a:t>сети</a:t>
          </a:r>
          <a:endParaRPr lang="en-US" dirty="0" smtClean="0">
            <a:solidFill>
              <a:schemeClr val="bg1">
                <a:lumMod val="85000"/>
                <a:lumOff val="15000"/>
              </a:schemeClr>
            </a:solidFill>
          </a:endParaRPr>
        </a:p>
        <a:p>
          <a:r>
            <a:rPr lang="ru-RU" dirty="0" smtClean="0">
              <a:solidFill>
                <a:schemeClr val="bg1">
                  <a:lumMod val="85000"/>
                  <a:lumOff val="15000"/>
                </a:schemeClr>
              </a:solidFill>
            </a:rPr>
            <a:t>Увеличение количества пунктов подключения, пополнения и актуализации</a:t>
          </a:r>
          <a:endParaRPr lang="ru-RU" dirty="0">
            <a:solidFill>
              <a:schemeClr val="bg1">
                <a:lumMod val="85000"/>
                <a:lumOff val="15000"/>
              </a:schemeClr>
            </a:solidFill>
          </a:endParaRPr>
        </a:p>
      </dgm:t>
    </dgm:pt>
    <dgm:pt modelId="{BDE66458-F5E4-421A-BF3F-D7C13A54DA98}" type="parTrans" cxnId="{DD7E0859-3BB9-4373-8D5B-AF500519985A}">
      <dgm:prSet/>
      <dgm:spPr/>
      <dgm:t>
        <a:bodyPr/>
        <a:lstStyle/>
        <a:p>
          <a:endParaRPr lang="ru-RU"/>
        </a:p>
      </dgm:t>
    </dgm:pt>
    <dgm:pt modelId="{479491B0-50FC-4D32-BC4A-E77697E517AC}" type="sibTrans" cxnId="{DD7E0859-3BB9-4373-8D5B-AF500519985A}">
      <dgm:prSet/>
      <dgm:spPr/>
      <dgm:t>
        <a:bodyPr/>
        <a:lstStyle/>
        <a:p>
          <a:endParaRPr lang="ru-RU"/>
        </a:p>
      </dgm:t>
    </dgm:pt>
    <dgm:pt modelId="{68C419A7-9340-4F0C-8071-D1DDA42E0F00}" type="pres">
      <dgm:prSet presAssocID="{77B3BC2F-F7C9-44B2-A080-F9D1D1EAFA78}" presName="linearFlow" presStyleCnt="0">
        <dgm:presLayoutVars>
          <dgm:dir/>
          <dgm:resizeHandles val="exact"/>
        </dgm:presLayoutVars>
      </dgm:prSet>
      <dgm:spPr/>
    </dgm:pt>
    <dgm:pt modelId="{5194156F-2385-45B8-9F23-77AE505A1845}" type="pres">
      <dgm:prSet presAssocID="{42233D1B-E964-4B8B-B1CA-1E47B29A5FF7}" presName="composite" presStyleCnt="0"/>
      <dgm:spPr/>
    </dgm:pt>
    <dgm:pt modelId="{E3B85D99-A3E9-4E48-8DBE-109622B22A73}" type="pres">
      <dgm:prSet presAssocID="{42233D1B-E964-4B8B-B1CA-1E47B29A5FF7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000" r="-39000"/>
          </a:stretch>
        </a:blipFill>
      </dgm:spPr>
    </dgm:pt>
    <dgm:pt modelId="{EEF82CA9-E042-4124-81FD-1EC3145C47F2}" type="pres">
      <dgm:prSet presAssocID="{42233D1B-E964-4B8B-B1CA-1E47B29A5F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C7FBCB-5987-48AA-8856-B18CB1BF376F}" type="pres">
      <dgm:prSet presAssocID="{F967D016-C592-494F-BE9B-C4CAEB67192D}" presName="spacing" presStyleCnt="0"/>
      <dgm:spPr/>
    </dgm:pt>
    <dgm:pt modelId="{DD373E08-FBA7-4173-BAC3-C084B128162F}" type="pres">
      <dgm:prSet presAssocID="{83C7D24C-5DF0-4EB6-9671-CC847AF94680}" presName="composite" presStyleCnt="0"/>
      <dgm:spPr/>
    </dgm:pt>
    <dgm:pt modelId="{5C48EB00-5C5B-4989-8BFF-E07621E89038}" type="pres">
      <dgm:prSet presAssocID="{83C7D24C-5DF0-4EB6-9671-CC847AF94680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3000" r="-23000"/>
          </a:stretch>
        </a:blipFill>
      </dgm:spPr>
    </dgm:pt>
    <dgm:pt modelId="{2D7C2EFD-A43C-421E-8896-7F6E29750C60}" type="pres">
      <dgm:prSet presAssocID="{83C7D24C-5DF0-4EB6-9671-CC847AF94680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2D802-4197-4438-BA64-51A2A0F7F788}" type="pres">
      <dgm:prSet presAssocID="{F6C531F0-6155-4D11-B92A-C5C76493E778}" presName="spacing" presStyleCnt="0"/>
      <dgm:spPr/>
    </dgm:pt>
    <dgm:pt modelId="{13E3C9FE-BD5B-4AF3-AB6B-D040E51B060F}" type="pres">
      <dgm:prSet presAssocID="{D465A43F-6FDA-4DC3-A6A0-91B42764208F}" presName="composite" presStyleCnt="0"/>
      <dgm:spPr/>
    </dgm:pt>
    <dgm:pt modelId="{36930879-CAD5-4BFA-8214-23B19D7EF88E}" type="pres">
      <dgm:prSet presAssocID="{D465A43F-6FDA-4DC3-A6A0-91B42764208F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  <dgm:pt modelId="{55564BF0-28BA-47AB-B7E1-12BDA9DB7435}" type="pres">
      <dgm:prSet presAssocID="{D465A43F-6FDA-4DC3-A6A0-91B42764208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884F8D-697C-462F-93A8-3B107750DBAB}" srcId="{77B3BC2F-F7C9-44B2-A080-F9D1D1EAFA78}" destId="{42233D1B-E964-4B8B-B1CA-1E47B29A5FF7}" srcOrd="0" destOrd="0" parTransId="{17B8D75F-EF63-4056-8A12-2862AF4F534B}" sibTransId="{F967D016-C592-494F-BE9B-C4CAEB67192D}"/>
    <dgm:cxn modelId="{19E3192B-53D2-4D15-996E-74F0CA87AD3F}" type="presOf" srcId="{D465A43F-6FDA-4DC3-A6A0-91B42764208F}" destId="{55564BF0-28BA-47AB-B7E1-12BDA9DB7435}" srcOrd="0" destOrd="0" presId="urn:microsoft.com/office/officeart/2005/8/layout/vList3#2"/>
    <dgm:cxn modelId="{99631C7E-C719-47CF-A9F5-0002C8673067}" type="presOf" srcId="{77B3BC2F-F7C9-44B2-A080-F9D1D1EAFA78}" destId="{68C419A7-9340-4F0C-8071-D1DDA42E0F00}" srcOrd="0" destOrd="0" presId="urn:microsoft.com/office/officeart/2005/8/layout/vList3#2"/>
    <dgm:cxn modelId="{833DAD4D-2333-48F2-A710-5A8FB4D5FC03}" type="presOf" srcId="{42233D1B-E964-4B8B-B1CA-1E47B29A5FF7}" destId="{EEF82CA9-E042-4124-81FD-1EC3145C47F2}" srcOrd="0" destOrd="0" presId="urn:microsoft.com/office/officeart/2005/8/layout/vList3#2"/>
    <dgm:cxn modelId="{DD7E0859-3BB9-4373-8D5B-AF500519985A}" srcId="{77B3BC2F-F7C9-44B2-A080-F9D1D1EAFA78}" destId="{D465A43F-6FDA-4DC3-A6A0-91B42764208F}" srcOrd="2" destOrd="0" parTransId="{BDE66458-F5E4-421A-BF3F-D7C13A54DA98}" sibTransId="{479491B0-50FC-4D32-BC4A-E77697E517AC}"/>
    <dgm:cxn modelId="{2DE3876A-FF92-4EE9-9B8F-D9161BB6111E}" type="presOf" srcId="{83C7D24C-5DF0-4EB6-9671-CC847AF94680}" destId="{2D7C2EFD-A43C-421E-8896-7F6E29750C60}" srcOrd="0" destOrd="0" presId="urn:microsoft.com/office/officeart/2005/8/layout/vList3#2"/>
    <dgm:cxn modelId="{2ED3BAD2-0672-4B8C-9D91-598DC825C737}" srcId="{77B3BC2F-F7C9-44B2-A080-F9D1D1EAFA78}" destId="{83C7D24C-5DF0-4EB6-9671-CC847AF94680}" srcOrd="1" destOrd="0" parTransId="{28DB3211-2FF2-476C-AE79-A2FFA6C35D85}" sibTransId="{F6C531F0-6155-4D11-B92A-C5C76493E778}"/>
    <dgm:cxn modelId="{C8A8E0F5-EEF2-48E9-AC60-C5E47535C646}" type="presParOf" srcId="{68C419A7-9340-4F0C-8071-D1DDA42E0F00}" destId="{5194156F-2385-45B8-9F23-77AE505A1845}" srcOrd="0" destOrd="0" presId="urn:microsoft.com/office/officeart/2005/8/layout/vList3#2"/>
    <dgm:cxn modelId="{43664D66-A10F-400B-953D-B722FD2D1A2A}" type="presParOf" srcId="{5194156F-2385-45B8-9F23-77AE505A1845}" destId="{E3B85D99-A3E9-4E48-8DBE-109622B22A73}" srcOrd="0" destOrd="0" presId="urn:microsoft.com/office/officeart/2005/8/layout/vList3#2"/>
    <dgm:cxn modelId="{8D110645-C232-49F7-99B3-75F9157BCA47}" type="presParOf" srcId="{5194156F-2385-45B8-9F23-77AE505A1845}" destId="{EEF82CA9-E042-4124-81FD-1EC3145C47F2}" srcOrd="1" destOrd="0" presId="urn:microsoft.com/office/officeart/2005/8/layout/vList3#2"/>
    <dgm:cxn modelId="{9597B243-1FAB-4BB1-B6C7-79BFD34227EE}" type="presParOf" srcId="{68C419A7-9340-4F0C-8071-D1DDA42E0F00}" destId="{0AC7FBCB-5987-48AA-8856-B18CB1BF376F}" srcOrd="1" destOrd="0" presId="urn:microsoft.com/office/officeart/2005/8/layout/vList3#2"/>
    <dgm:cxn modelId="{84591AB8-7219-45E8-AFC6-D57965FB3161}" type="presParOf" srcId="{68C419A7-9340-4F0C-8071-D1DDA42E0F00}" destId="{DD373E08-FBA7-4173-BAC3-C084B128162F}" srcOrd="2" destOrd="0" presId="urn:microsoft.com/office/officeart/2005/8/layout/vList3#2"/>
    <dgm:cxn modelId="{A2E37B19-477A-4074-9E80-5B56B82DD0E6}" type="presParOf" srcId="{DD373E08-FBA7-4173-BAC3-C084B128162F}" destId="{5C48EB00-5C5B-4989-8BFF-E07621E89038}" srcOrd="0" destOrd="0" presId="urn:microsoft.com/office/officeart/2005/8/layout/vList3#2"/>
    <dgm:cxn modelId="{5583C9F8-0EBC-421E-9B00-14130E015643}" type="presParOf" srcId="{DD373E08-FBA7-4173-BAC3-C084B128162F}" destId="{2D7C2EFD-A43C-421E-8896-7F6E29750C60}" srcOrd="1" destOrd="0" presId="urn:microsoft.com/office/officeart/2005/8/layout/vList3#2"/>
    <dgm:cxn modelId="{FD5C29DF-99D0-4470-8711-224753B03F37}" type="presParOf" srcId="{68C419A7-9340-4F0C-8071-D1DDA42E0F00}" destId="{2A02D802-4197-4438-BA64-51A2A0F7F788}" srcOrd="3" destOrd="0" presId="urn:microsoft.com/office/officeart/2005/8/layout/vList3#2"/>
    <dgm:cxn modelId="{407E6917-581F-47E1-A7F8-75E963E30F86}" type="presParOf" srcId="{68C419A7-9340-4F0C-8071-D1DDA42E0F00}" destId="{13E3C9FE-BD5B-4AF3-AB6B-D040E51B060F}" srcOrd="4" destOrd="0" presId="urn:microsoft.com/office/officeart/2005/8/layout/vList3#2"/>
    <dgm:cxn modelId="{AA0BBA4E-5482-460C-9E4C-F342088B929B}" type="presParOf" srcId="{13E3C9FE-BD5B-4AF3-AB6B-D040E51B060F}" destId="{36930879-CAD5-4BFA-8214-23B19D7EF88E}" srcOrd="0" destOrd="0" presId="urn:microsoft.com/office/officeart/2005/8/layout/vList3#2"/>
    <dgm:cxn modelId="{1D8524B6-AB08-4D9A-BF7F-EC056C8C7E9A}" type="presParOf" srcId="{13E3C9FE-BD5B-4AF3-AB6B-D040E51B060F}" destId="{55564BF0-28BA-47AB-B7E1-12BDA9DB7435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BC1899-790A-486F-ADBD-FDB08265F07D}">
      <dsp:nvSpPr>
        <dsp:cNvPr id="0" name=""/>
        <dsp:cNvSpPr/>
      </dsp:nvSpPr>
      <dsp:spPr>
        <a:xfrm>
          <a:off x="0" y="138064"/>
          <a:ext cx="3827242" cy="655200"/>
        </a:xfrm>
        <a:prstGeom prst="rect">
          <a:avLst/>
        </a:prstGeom>
        <a:noFill/>
        <a:ln w="9525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EEF432-F1FF-40C8-961A-E64E188A15B0}">
      <dsp:nvSpPr>
        <dsp:cNvPr id="0" name=""/>
        <dsp:cNvSpPr/>
      </dsp:nvSpPr>
      <dsp:spPr>
        <a:xfrm>
          <a:off x="191362" y="94520"/>
          <a:ext cx="2679069" cy="767520"/>
        </a:xfrm>
        <a:prstGeom prst="roundRect">
          <a:avLst/>
        </a:prstGeom>
        <a:gradFill rotWithShape="0">
          <a:gsLst>
            <a:gs pos="0">
              <a:srgbClr val="CCCCFF"/>
            </a:gs>
            <a:gs pos="100000">
              <a:schemeClr val="dk1">
                <a:tint val="84000"/>
                <a:satMod val="160000"/>
                <a:alpha val="0"/>
                <a:lumMod val="0"/>
                <a:lumOff val="100000"/>
              </a:schemeClr>
            </a:gs>
          </a:gsLst>
          <a:lin ang="5400000" scaled="0"/>
        </a:gradFill>
        <a:ln w="9525" cap="rnd" cmpd="sng" algn="ctr">
          <a:solidFill>
            <a:schemeClr val="dk1">
              <a:tint val="76000"/>
              <a:alpha val="60000"/>
              <a:hueMod val="9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1262" tIns="0" rIns="1012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Оператор</a:t>
          </a:r>
        </a:p>
      </dsp:txBody>
      <dsp:txXfrm>
        <a:off x="191362" y="94520"/>
        <a:ext cx="2679069" cy="767520"/>
      </dsp:txXfrm>
    </dsp:sp>
    <dsp:sp modelId="{93801D98-0A54-4A7E-B762-9FEAC18590F5}">
      <dsp:nvSpPr>
        <dsp:cNvPr id="0" name=""/>
        <dsp:cNvSpPr/>
      </dsp:nvSpPr>
      <dsp:spPr>
        <a:xfrm>
          <a:off x="0" y="1333581"/>
          <a:ext cx="3827242" cy="655200"/>
        </a:xfrm>
        <a:prstGeom prst="rect">
          <a:avLst/>
        </a:prstGeom>
        <a:noFill/>
        <a:ln w="9525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58365-3AC7-41E3-A2D0-224C5D45E862}">
      <dsp:nvSpPr>
        <dsp:cNvPr id="0" name=""/>
        <dsp:cNvSpPr/>
      </dsp:nvSpPr>
      <dsp:spPr>
        <a:xfrm>
          <a:off x="191362" y="1273880"/>
          <a:ext cx="2679069" cy="767520"/>
        </a:xfrm>
        <a:prstGeom prst="roundRect">
          <a:avLst/>
        </a:prstGeom>
        <a:gradFill rotWithShape="0">
          <a:gsLst>
            <a:gs pos="0">
              <a:srgbClr val="CCCCFF"/>
            </a:gs>
            <a:gs pos="100000">
              <a:schemeClr val="dk1">
                <a:tint val="84000"/>
                <a:satMod val="160000"/>
                <a:alpha val="0"/>
                <a:lumMod val="0"/>
                <a:lumOff val="100000"/>
              </a:schemeClr>
            </a:gs>
          </a:gsLst>
          <a:lin ang="5400000" scaled="0"/>
        </a:gradFill>
        <a:ln w="9525" cap="rnd" cmpd="sng" algn="ctr">
          <a:solidFill>
            <a:schemeClr val="dk1">
              <a:tint val="76000"/>
              <a:alpha val="60000"/>
              <a:hueMod val="9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1262" tIns="0" rIns="1012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Банк-оператор</a:t>
          </a:r>
        </a:p>
      </dsp:txBody>
      <dsp:txXfrm>
        <a:off x="191362" y="1273880"/>
        <a:ext cx="2679069" cy="767520"/>
      </dsp:txXfrm>
    </dsp:sp>
    <dsp:sp modelId="{13CF189A-A608-4C52-AE34-296A26374E40}">
      <dsp:nvSpPr>
        <dsp:cNvPr id="0" name=""/>
        <dsp:cNvSpPr/>
      </dsp:nvSpPr>
      <dsp:spPr>
        <a:xfrm>
          <a:off x="0" y="2641439"/>
          <a:ext cx="3827242" cy="655200"/>
        </a:xfrm>
        <a:prstGeom prst="rect">
          <a:avLst/>
        </a:prstGeom>
        <a:noFill/>
        <a:ln w="9525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F2300-380D-435A-8FBA-7D28A08333DC}">
      <dsp:nvSpPr>
        <dsp:cNvPr id="0" name=""/>
        <dsp:cNvSpPr/>
      </dsp:nvSpPr>
      <dsp:spPr>
        <a:xfrm>
          <a:off x="200239" y="2585276"/>
          <a:ext cx="2679069" cy="767520"/>
        </a:xfrm>
        <a:prstGeom prst="roundRect">
          <a:avLst/>
        </a:prstGeom>
        <a:gradFill rotWithShape="0">
          <a:gsLst>
            <a:gs pos="0">
              <a:srgbClr val="CCCCFF"/>
            </a:gs>
            <a:gs pos="100000">
              <a:schemeClr val="dk1">
                <a:tint val="84000"/>
                <a:satMod val="160000"/>
                <a:alpha val="0"/>
                <a:lumMod val="0"/>
                <a:lumOff val="100000"/>
              </a:schemeClr>
            </a:gs>
          </a:gsLst>
          <a:lin ang="5400000" scaled="0"/>
        </a:gradFill>
        <a:ln w="9525" cap="rnd" cmpd="sng" algn="ctr">
          <a:solidFill>
            <a:schemeClr val="dk1">
              <a:tint val="76000"/>
              <a:alpha val="60000"/>
              <a:hueMod val="9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1262" tIns="0" rIns="1012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Перевозчики</a:t>
          </a:r>
        </a:p>
      </dsp:txBody>
      <dsp:txXfrm>
        <a:off x="200239" y="2585276"/>
        <a:ext cx="2679069" cy="767520"/>
      </dsp:txXfrm>
    </dsp:sp>
    <dsp:sp modelId="{95A63460-9BF2-4970-8DF9-0C5D45A9A53D}">
      <dsp:nvSpPr>
        <dsp:cNvPr id="0" name=""/>
        <dsp:cNvSpPr/>
      </dsp:nvSpPr>
      <dsp:spPr>
        <a:xfrm>
          <a:off x="0" y="3922531"/>
          <a:ext cx="3827242" cy="655200"/>
        </a:xfrm>
        <a:prstGeom prst="rect">
          <a:avLst/>
        </a:prstGeom>
        <a:noFill/>
        <a:ln w="9525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67B5F-224F-45CB-A24F-97168B2EB9E9}">
      <dsp:nvSpPr>
        <dsp:cNvPr id="0" name=""/>
        <dsp:cNvSpPr/>
      </dsp:nvSpPr>
      <dsp:spPr>
        <a:xfrm>
          <a:off x="191362" y="3854536"/>
          <a:ext cx="2679069" cy="767520"/>
        </a:xfrm>
        <a:prstGeom prst="roundRect">
          <a:avLst/>
        </a:prstGeom>
        <a:gradFill rotWithShape="0">
          <a:gsLst>
            <a:gs pos="0">
              <a:srgbClr val="CCCCFF"/>
            </a:gs>
            <a:gs pos="100000">
              <a:schemeClr val="dk1">
                <a:tint val="84000"/>
                <a:satMod val="160000"/>
                <a:alpha val="0"/>
                <a:lumMod val="0"/>
                <a:lumOff val="100000"/>
              </a:schemeClr>
            </a:gs>
          </a:gsLst>
          <a:lin ang="5400000" scaled="0"/>
        </a:gradFill>
        <a:ln w="9525" cap="rnd" cmpd="sng" algn="ctr">
          <a:solidFill>
            <a:schemeClr val="dk1">
              <a:tint val="76000"/>
              <a:alpha val="60000"/>
              <a:hueMod val="9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1262" tIns="0" rIns="1012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Агенты</a:t>
          </a:r>
        </a:p>
      </dsp:txBody>
      <dsp:txXfrm>
        <a:off x="191362" y="3854536"/>
        <a:ext cx="2679069" cy="767520"/>
      </dsp:txXfrm>
    </dsp:sp>
    <dsp:sp modelId="{C3DE514C-BD71-445B-9C64-884313268DB8}">
      <dsp:nvSpPr>
        <dsp:cNvPr id="0" name=""/>
        <dsp:cNvSpPr/>
      </dsp:nvSpPr>
      <dsp:spPr>
        <a:xfrm>
          <a:off x="0" y="5228106"/>
          <a:ext cx="3827242" cy="655200"/>
        </a:xfrm>
        <a:prstGeom prst="rect">
          <a:avLst/>
        </a:prstGeom>
        <a:noFill/>
        <a:ln w="9525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496AB-F73A-48E2-B384-78AAD933D9C4}">
      <dsp:nvSpPr>
        <dsp:cNvPr id="0" name=""/>
        <dsp:cNvSpPr/>
      </dsp:nvSpPr>
      <dsp:spPr>
        <a:xfrm>
          <a:off x="191362" y="5160161"/>
          <a:ext cx="2679069" cy="767520"/>
        </a:xfrm>
        <a:prstGeom prst="roundRect">
          <a:avLst/>
        </a:prstGeom>
        <a:gradFill rotWithShape="0">
          <a:gsLst>
            <a:gs pos="0">
              <a:srgbClr val="CCCCFF"/>
            </a:gs>
            <a:gs pos="100000">
              <a:schemeClr val="dk1">
                <a:tint val="84000"/>
                <a:satMod val="160000"/>
                <a:alpha val="0"/>
                <a:lumMod val="0"/>
                <a:lumOff val="100000"/>
              </a:schemeClr>
            </a:gs>
          </a:gsLst>
          <a:lin ang="5400000" scaled="0"/>
        </a:gradFill>
        <a:ln w="9525" cap="rnd" cmpd="sng" algn="ctr">
          <a:solidFill>
            <a:schemeClr val="dk1">
              <a:tint val="76000"/>
              <a:alpha val="60000"/>
              <a:hueMod val="9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1262" tIns="0" rIns="10126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Пользователи</a:t>
          </a:r>
        </a:p>
      </dsp:txBody>
      <dsp:txXfrm>
        <a:off x="191362" y="5160161"/>
        <a:ext cx="2679069" cy="7675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AAA418-EA0B-46E2-9E7D-3058FA90E891}">
      <dsp:nvSpPr>
        <dsp:cNvPr id="0" name=""/>
        <dsp:cNvSpPr/>
      </dsp:nvSpPr>
      <dsp:spPr>
        <a:xfrm>
          <a:off x="0" y="5130391"/>
          <a:ext cx="3870553" cy="841683"/>
        </a:xfrm>
        <a:prstGeom prst="rect">
          <a:avLst/>
        </a:prstGeom>
        <a:gradFill rotWithShape="0">
          <a:gsLst>
            <a:gs pos="0">
              <a:schemeClr val="accent1">
                <a:tint val="62000"/>
                <a:hueMod val="94000"/>
                <a:satMod val="140000"/>
                <a:lumMod val="0"/>
                <a:lumOff val="100000"/>
                <a:alpha val="49000"/>
              </a:schemeClr>
            </a:gs>
            <a:gs pos="100000">
              <a:schemeClr val="accent1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76000"/>
              <a:alpha val="60000"/>
              <a:hueMod val="9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пользуются услугами пассажирского транспорта в соответствии с правилами системы</a:t>
          </a:r>
        </a:p>
      </dsp:txBody>
      <dsp:txXfrm>
        <a:off x="0" y="5130391"/>
        <a:ext cx="3870553" cy="841683"/>
      </dsp:txXfrm>
    </dsp:sp>
    <dsp:sp modelId="{E65AD7D0-13B3-4618-85B0-4505E85CC6BF}">
      <dsp:nvSpPr>
        <dsp:cNvPr id="0" name=""/>
        <dsp:cNvSpPr/>
      </dsp:nvSpPr>
      <dsp:spPr>
        <a:xfrm rot="10800000">
          <a:off x="0" y="3848507"/>
          <a:ext cx="3870553" cy="1294509"/>
        </a:xfrm>
        <a:prstGeom prst="upArrowCallout">
          <a:avLst/>
        </a:prstGeom>
        <a:gradFill rotWithShape="0">
          <a:gsLst>
            <a:gs pos="0">
              <a:schemeClr val="accent1">
                <a:tint val="62000"/>
                <a:hueMod val="94000"/>
                <a:satMod val="140000"/>
                <a:lumMod val="0"/>
                <a:lumOff val="100000"/>
                <a:alpha val="49000"/>
              </a:schemeClr>
            </a:gs>
            <a:gs pos="100000">
              <a:schemeClr val="accent1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76000"/>
              <a:alpha val="60000"/>
              <a:hueMod val="9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осуществляют продажу и пополнение транспортных электронных карт</a:t>
          </a:r>
        </a:p>
      </dsp:txBody>
      <dsp:txXfrm rot="10800000">
        <a:off x="0" y="3848507"/>
        <a:ext cx="3870553" cy="1294509"/>
      </dsp:txXfrm>
    </dsp:sp>
    <dsp:sp modelId="{2B5830BA-AB64-49D1-AF4E-586FB347F8BC}">
      <dsp:nvSpPr>
        <dsp:cNvPr id="0" name=""/>
        <dsp:cNvSpPr/>
      </dsp:nvSpPr>
      <dsp:spPr>
        <a:xfrm rot="10800000">
          <a:off x="0" y="2566623"/>
          <a:ext cx="3870553" cy="1294509"/>
        </a:xfrm>
        <a:prstGeom prst="upArrowCallout">
          <a:avLst/>
        </a:prstGeom>
        <a:gradFill rotWithShape="0">
          <a:gsLst>
            <a:gs pos="0">
              <a:schemeClr val="accent1">
                <a:tint val="62000"/>
                <a:hueMod val="94000"/>
                <a:satMod val="140000"/>
                <a:lumMod val="0"/>
                <a:lumOff val="100000"/>
                <a:alpha val="49000"/>
              </a:schemeClr>
            </a:gs>
            <a:gs pos="100000">
              <a:schemeClr val="accent1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76000"/>
              <a:alpha val="60000"/>
              <a:hueMod val="9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выполнение перевозок в соответствии с правилами работы системы </a:t>
          </a:r>
        </a:p>
      </dsp:txBody>
      <dsp:txXfrm rot="10800000">
        <a:off x="0" y="2566623"/>
        <a:ext cx="3870553" cy="1294509"/>
      </dsp:txXfrm>
    </dsp:sp>
    <dsp:sp modelId="{0C75124B-80DE-4699-8215-EB311B350B55}">
      <dsp:nvSpPr>
        <dsp:cNvPr id="0" name=""/>
        <dsp:cNvSpPr/>
      </dsp:nvSpPr>
      <dsp:spPr>
        <a:xfrm rot="10800000">
          <a:off x="0" y="1284739"/>
          <a:ext cx="3870553" cy="1294509"/>
        </a:xfrm>
        <a:prstGeom prst="upArrowCallout">
          <a:avLst/>
        </a:prstGeom>
        <a:gradFill rotWithShape="0">
          <a:gsLst>
            <a:gs pos="0">
              <a:schemeClr val="accent1">
                <a:tint val="62000"/>
                <a:hueMod val="94000"/>
                <a:satMod val="140000"/>
                <a:lumMod val="0"/>
                <a:lumOff val="100000"/>
                <a:alpha val="49000"/>
              </a:schemeClr>
            </a:gs>
            <a:gs pos="100000">
              <a:schemeClr val="accent1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76000"/>
              <a:alpha val="60000"/>
              <a:hueMod val="9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хранение денежных средств граждан, перечисление перевозчикам за выполненную работу</a:t>
          </a:r>
        </a:p>
      </dsp:txBody>
      <dsp:txXfrm rot="10800000">
        <a:off x="0" y="1284739"/>
        <a:ext cx="3870553" cy="1294509"/>
      </dsp:txXfrm>
    </dsp:sp>
    <dsp:sp modelId="{2390F8E7-E797-47B0-AA07-66D89746D433}">
      <dsp:nvSpPr>
        <dsp:cNvPr id="0" name=""/>
        <dsp:cNvSpPr/>
      </dsp:nvSpPr>
      <dsp:spPr>
        <a:xfrm rot="10800000">
          <a:off x="0" y="2856"/>
          <a:ext cx="3870553" cy="1294509"/>
        </a:xfrm>
        <a:prstGeom prst="upArrowCallout">
          <a:avLst/>
        </a:prstGeom>
        <a:gradFill rotWithShape="0">
          <a:gsLst>
            <a:gs pos="0">
              <a:schemeClr val="accent1">
                <a:tint val="62000"/>
                <a:hueMod val="94000"/>
                <a:satMod val="140000"/>
                <a:lumMod val="0"/>
                <a:lumOff val="100000"/>
                <a:alpha val="49000"/>
              </a:schemeClr>
            </a:gs>
            <a:gs pos="100000">
              <a:schemeClr val="accent1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76000"/>
              <a:alpha val="60000"/>
              <a:hueMod val="9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effectLst/>
            </a:rPr>
            <a:t>обеспечивает взаимодействие и взаиморасчеты между участниками, выпуск транспортных карт</a:t>
          </a:r>
        </a:p>
      </dsp:txBody>
      <dsp:txXfrm rot="10800000">
        <a:off x="0" y="2856"/>
        <a:ext cx="3870553" cy="12945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9DD49E-66F9-4C54-ADDF-3FBEACD3FB55}">
      <dsp:nvSpPr>
        <dsp:cNvPr id="0" name=""/>
        <dsp:cNvSpPr/>
      </dsp:nvSpPr>
      <dsp:spPr>
        <a:xfrm rot="10800000">
          <a:off x="674625" y="1209"/>
          <a:ext cx="2872069" cy="902400"/>
        </a:xfrm>
        <a:prstGeom prst="homePlate">
          <a:avLst/>
        </a:prstGeom>
        <a:solidFill>
          <a:srgbClr val="EDF9F9">
            <a:alpha val="97000"/>
          </a:srgbClr>
        </a:solidFill>
        <a:ln w="9525" cap="rnd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97934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Т</a:t>
          </a:r>
          <a:r>
            <a:rPr lang="ru-RU" sz="1400" b="1" kern="1200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ерминал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ы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самообслуживания                                </a:t>
          </a:r>
          <a:r>
            <a:rPr lang="ru-RU" sz="1400" b="1" kern="1200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(20 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платёжных терминалов по г. Липецку)</a:t>
          </a:r>
          <a:endParaRPr lang="ru-RU" sz="1400" b="1" kern="1200" dirty="0">
            <a:solidFill>
              <a:schemeClr val="accent1"/>
            </a:solidFill>
            <a:effectLst/>
          </a:endParaRPr>
        </a:p>
      </dsp:txBody>
      <dsp:txXfrm rot="10800000">
        <a:off x="674625" y="1209"/>
        <a:ext cx="2872069" cy="902400"/>
      </dsp:txXfrm>
    </dsp:sp>
    <dsp:sp modelId="{AC1551CF-7304-469E-A325-07DF4A3F441F}">
      <dsp:nvSpPr>
        <dsp:cNvPr id="0" name=""/>
        <dsp:cNvSpPr/>
      </dsp:nvSpPr>
      <dsp:spPr>
        <a:xfrm>
          <a:off x="360363" y="1209"/>
          <a:ext cx="902400" cy="902400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856D18-4EAF-43FE-A7E4-86B08F332E48}">
      <dsp:nvSpPr>
        <dsp:cNvPr id="0" name=""/>
        <dsp:cNvSpPr/>
      </dsp:nvSpPr>
      <dsp:spPr>
        <a:xfrm rot="10800000">
          <a:off x="880032" y="1172983"/>
          <a:ext cx="2598193" cy="902400"/>
        </a:xfrm>
        <a:prstGeom prst="homePlate">
          <a:avLst/>
        </a:prstGeom>
        <a:solidFill>
          <a:srgbClr val="EDF9F9">
            <a:alpha val="97000"/>
          </a:srgbClr>
        </a:solidFill>
        <a:ln w="9525" cap="rnd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97934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А</a:t>
          </a:r>
          <a:r>
            <a:rPr lang="ru-RU" sz="1400" b="1" kern="1200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втовокз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а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л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ы 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 </a:t>
          </a:r>
          <a:r>
            <a:rPr lang="ru-RU" sz="1400" b="1" kern="1200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автостанци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Липецкой области (20 пунктов)</a:t>
          </a:r>
          <a:endParaRPr lang="ru-RU" sz="1400" b="1" kern="1200" dirty="0">
            <a:solidFill>
              <a:schemeClr val="accent1"/>
            </a:solidFill>
            <a:effectLst/>
          </a:endParaRPr>
        </a:p>
      </dsp:txBody>
      <dsp:txXfrm rot="10800000">
        <a:off x="880032" y="1172983"/>
        <a:ext cx="2598193" cy="902400"/>
      </dsp:txXfrm>
    </dsp:sp>
    <dsp:sp modelId="{9E15DCA0-7BCB-45A8-9B64-8E2F0DBF2797}">
      <dsp:nvSpPr>
        <dsp:cNvPr id="0" name=""/>
        <dsp:cNvSpPr/>
      </dsp:nvSpPr>
      <dsp:spPr>
        <a:xfrm>
          <a:off x="428832" y="1172983"/>
          <a:ext cx="902400" cy="902400"/>
        </a:xfrm>
        <a:prstGeom prst="ellipse">
          <a:avLst/>
        </a:prstGeom>
        <a:solidFill>
          <a:schemeClr val="accent2">
            <a:tint val="50000"/>
            <a:hueOff val="-1958414"/>
            <a:satOff val="-1183"/>
            <a:lumOff val="-189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3916FF-F457-4447-900A-6976359F1BC9}">
      <dsp:nvSpPr>
        <dsp:cNvPr id="0" name=""/>
        <dsp:cNvSpPr/>
      </dsp:nvSpPr>
      <dsp:spPr>
        <a:xfrm rot="10800000">
          <a:off x="880032" y="2344757"/>
          <a:ext cx="2598193" cy="902400"/>
        </a:xfrm>
        <a:prstGeom prst="homePlate">
          <a:avLst/>
        </a:prstGeom>
        <a:solidFill>
          <a:srgbClr val="EDF9F9">
            <a:alpha val="97000"/>
          </a:srgbClr>
        </a:solidFill>
        <a:ln w="9525" cap="rnd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97934" tIns="53340" rIns="99568" bIns="53340" numCol="1" spcCol="1270" anchor="ctr" anchorCtr="0">
          <a:noAutofit/>
        </a:bodyPr>
        <a:lstStyle/>
        <a:p>
          <a:pPr lvl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ПАО «Сбербанк России»</a:t>
          </a:r>
          <a:r>
            <a:rPr lang="en-US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ru-RU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(55 </a:t>
          </a:r>
          <a:r>
            <a:rPr lang="en-US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о</a:t>
          </a:r>
          <a:r>
            <a:rPr lang="ru-RU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т</a:t>
          </a:r>
          <a:r>
            <a:rPr lang="en-US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д</a:t>
          </a:r>
          <a:r>
            <a:rPr lang="ru-RU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е</a:t>
          </a:r>
          <a:r>
            <a:rPr lang="en-US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л</a:t>
          </a:r>
          <a:r>
            <a:rPr lang="ru-RU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е</a:t>
          </a:r>
          <a:r>
            <a:rPr lang="en-US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н</a:t>
          </a:r>
          <a:r>
            <a:rPr lang="ru-RU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</a:t>
          </a:r>
          <a:r>
            <a:rPr lang="en-US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й </a:t>
          </a:r>
          <a:r>
            <a:rPr lang="ru-RU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 </a:t>
          </a:r>
          <a:r>
            <a:rPr lang="en-US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                       </a:t>
          </a:r>
          <a:r>
            <a:rPr lang="ru-RU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более 700 </a:t>
          </a:r>
          <a:r>
            <a:rPr lang="en-US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терминалов</a:t>
          </a:r>
          <a:r>
            <a:rPr lang="en-US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самообслуживания</a:t>
          </a:r>
          <a:r>
            <a:rPr lang="en-US" sz="135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ru-RU" sz="1350" b="1" kern="1200" dirty="0">
            <a:solidFill>
              <a:schemeClr val="accent1"/>
            </a:solidFill>
            <a:effectLst/>
          </a:endParaRPr>
        </a:p>
      </dsp:txBody>
      <dsp:txXfrm rot="10800000">
        <a:off x="880032" y="2344757"/>
        <a:ext cx="2598193" cy="902400"/>
      </dsp:txXfrm>
    </dsp:sp>
    <dsp:sp modelId="{C6390086-0F10-42CB-BC29-87A00C061B18}">
      <dsp:nvSpPr>
        <dsp:cNvPr id="0" name=""/>
        <dsp:cNvSpPr/>
      </dsp:nvSpPr>
      <dsp:spPr>
        <a:xfrm>
          <a:off x="428832" y="2344757"/>
          <a:ext cx="902400" cy="902400"/>
        </a:xfrm>
        <a:prstGeom prst="ellipse">
          <a:avLst/>
        </a:prstGeom>
        <a:solidFill>
          <a:schemeClr val="accent2">
            <a:tint val="50000"/>
            <a:hueOff val="-3916828"/>
            <a:satOff val="-2366"/>
            <a:lumOff val="-379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089B12-4BF7-4A12-942A-014CF29E8B8D}">
      <dsp:nvSpPr>
        <dsp:cNvPr id="0" name=""/>
        <dsp:cNvSpPr/>
      </dsp:nvSpPr>
      <dsp:spPr>
        <a:xfrm rot="10800000">
          <a:off x="468283" y="3482402"/>
          <a:ext cx="3047836" cy="1242695"/>
        </a:xfrm>
        <a:prstGeom prst="homePlate">
          <a:avLst/>
        </a:prstGeom>
        <a:solidFill>
          <a:srgbClr val="EDF9F9">
            <a:alpha val="97000"/>
          </a:srgbClr>
        </a:solidFill>
        <a:ln w="9525" cap="rnd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97934" tIns="53340" rIns="99568" bIns="53340" numCol="1" spcCol="1270" anchor="ctr" anchorCtr="0">
          <a:noAutofit/>
        </a:bodyPr>
        <a:lstStyle/>
        <a:p>
          <a:pPr lvl="0" algn="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П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у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н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к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т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ы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о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б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с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л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у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ж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в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а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н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и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я </a:t>
          </a:r>
          <a:r>
            <a:rPr lang="en-US" sz="1400" b="1" kern="1200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клиентов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в </a:t>
          </a:r>
          <a:r>
            <a:rPr lang="en-US" sz="1400" b="1" kern="1200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городе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Липецке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ru-RU" sz="1400" b="1" kern="1200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12</a:t>
          </a:r>
          <a:r>
            <a:rPr lang="en-US" sz="1400" b="1" kern="1200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пунктов</a:t>
          </a:r>
          <a:r>
            <a:rPr lang="en-US" sz="1400" b="1" kern="1200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ru-RU" sz="1400" b="1" kern="1200" dirty="0" smtClean="0">
            <a:solidFill>
              <a:schemeClr val="accent1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Многофункциональные пункты оплаты (20 пунктов)</a:t>
          </a:r>
          <a:endParaRPr lang="ru-RU" sz="1400" b="1" kern="1200" dirty="0">
            <a:solidFill>
              <a:schemeClr val="accent1"/>
            </a:solidFill>
            <a:effectLst/>
          </a:endParaRPr>
        </a:p>
      </dsp:txBody>
      <dsp:txXfrm rot="10800000">
        <a:off x="468283" y="3482402"/>
        <a:ext cx="3047836" cy="1242695"/>
      </dsp:txXfrm>
    </dsp:sp>
    <dsp:sp modelId="{4527249F-4292-4DBF-9A75-001ABACA3065}">
      <dsp:nvSpPr>
        <dsp:cNvPr id="0" name=""/>
        <dsp:cNvSpPr/>
      </dsp:nvSpPr>
      <dsp:spPr>
        <a:xfrm>
          <a:off x="413844" y="3684775"/>
          <a:ext cx="902400" cy="902400"/>
        </a:xfrm>
        <a:prstGeom prst="ellipse">
          <a:avLst/>
        </a:prstGeom>
        <a:solidFill>
          <a:schemeClr val="accent2">
            <a:tint val="50000"/>
            <a:hueOff val="-5875242"/>
            <a:satOff val="-3550"/>
            <a:lumOff val="-568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8A7F9B-6FA2-46F0-B318-ABB11ABC4F01}">
      <dsp:nvSpPr>
        <dsp:cNvPr id="0" name=""/>
        <dsp:cNvSpPr/>
      </dsp:nvSpPr>
      <dsp:spPr>
        <a:xfrm rot="10800000">
          <a:off x="880032" y="5028600"/>
          <a:ext cx="2598193" cy="902400"/>
        </a:xfrm>
        <a:prstGeom prst="homePlate">
          <a:avLst/>
        </a:prstGeom>
        <a:solidFill>
          <a:srgbClr val="EDF9F9">
            <a:alpha val="97000"/>
          </a:srgbClr>
        </a:solidFill>
        <a:ln w="9525" cap="rnd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97934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ПАО «</a:t>
          </a:r>
          <a:r>
            <a:rPr lang="ru-RU" sz="1400" b="1" kern="1200" dirty="0" err="1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Липецккомбанк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»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      </a:t>
          </a:r>
          <a:r>
            <a:rPr lang="en-US" sz="1400" b="1" kern="1200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ru-RU" sz="1400" b="1" kern="1200" dirty="0" smtClean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19 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отделений и 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                        </a:t>
          </a:r>
          <a:r>
            <a:rPr lang="ru-RU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более 40 терминалов самообслуживания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ru-RU" sz="1400" b="1" kern="1200" dirty="0">
            <a:solidFill>
              <a:schemeClr val="accent1"/>
            </a:solidFill>
            <a:effectLst/>
          </a:endParaRPr>
        </a:p>
      </dsp:txBody>
      <dsp:txXfrm rot="10800000">
        <a:off x="880032" y="5028600"/>
        <a:ext cx="2598193" cy="902400"/>
      </dsp:txXfrm>
    </dsp:sp>
    <dsp:sp modelId="{921DF2F1-B7D8-4D97-8DC0-87E4FF2453DA}">
      <dsp:nvSpPr>
        <dsp:cNvPr id="0" name=""/>
        <dsp:cNvSpPr/>
      </dsp:nvSpPr>
      <dsp:spPr>
        <a:xfrm>
          <a:off x="428832" y="5028600"/>
          <a:ext cx="902400" cy="902400"/>
        </a:xfrm>
        <a:prstGeom prst="ellipse">
          <a:avLst/>
        </a:prstGeom>
        <a:solidFill>
          <a:schemeClr val="accent2">
            <a:tint val="50000"/>
            <a:hueOff val="-7833657"/>
            <a:satOff val="-4733"/>
            <a:lumOff val="-758"/>
            <a:alpha val="98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EF62C0-2B60-4846-B2E9-2974F4F8FF38}">
      <dsp:nvSpPr>
        <dsp:cNvPr id="0" name=""/>
        <dsp:cNvSpPr/>
      </dsp:nvSpPr>
      <dsp:spPr>
        <a:xfrm rot="10800000">
          <a:off x="880032" y="6200374"/>
          <a:ext cx="2598193" cy="902400"/>
        </a:xfrm>
        <a:prstGeom prst="homePlate">
          <a:avLst/>
        </a:prstGeom>
        <a:solidFill>
          <a:srgbClr val="EDF9F9">
            <a:alpha val="97000"/>
          </a:srgbClr>
        </a:solidFill>
        <a:ln w="9525" cap="rnd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97934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ФГУП Почта России</a:t>
          </a:r>
          <a:endParaRPr lang="ru-RU" sz="1400" b="1" kern="1200" dirty="0">
            <a:solidFill>
              <a:schemeClr val="accent1"/>
            </a:solidFill>
          </a:endParaRPr>
        </a:p>
      </dsp:txBody>
      <dsp:txXfrm rot="10800000">
        <a:off x="880032" y="6200374"/>
        <a:ext cx="2598193" cy="902400"/>
      </dsp:txXfrm>
    </dsp:sp>
    <dsp:sp modelId="{BE3479A9-253F-4ECE-A248-C1BE15F8CC5A}">
      <dsp:nvSpPr>
        <dsp:cNvPr id="0" name=""/>
        <dsp:cNvSpPr/>
      </dsp:nvSpPr>
      <dsp:spPr>
        <a:xfrm>
          <a:off x="428832" y="6200374"/>
          <a:ext cx="902400" cy="902400"/>
        </a:xfrm>
        <a:prstGeom prst="ellipse">
          <a:avLst/>
        </a:prstGeom>
        <a:solidFill>
          <a:schemeClr val="accent2">
            <a:tint val="50000"/>
            <a:hueOff val="-9792070"/>
            <a:satOff val="-5916"/>
            <a:lumOff val="-947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F82CA9-E042-4124-81FD-1EC3145C47F2}">
      <dsp:nvSpPr>
        <dsp:cNvPr id="0" name=""/>
        <dsp:cNvSpPr/>
      </dsp:nvSpPr>
      <dsp:spPr>
        <a:xfrm rot="10800000">
          <a:off x="1298343" y="276"/>
          <a:ext cx="3735547" cy="1429740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0476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>
                  <a:lumMod val="85000"/>
                  <a:lumOff val="15000"/>
                </a:schemeClr>
              </a:solidFill>
            </a:rPr>
            <a:t>Оборудование всех транспортных средств                                       г. Липецка мобильными терминалами ШТРИХ-М (возможность актуализации на борту ТС, печать фискального чека в соответствии с 54-ФЗ)</a:t>
          </a:r>
        </a:p>
      </dsp:txBody>
      <dsp:txXfrm rot="10800000">
        <a:off x="1298343" y="276"/>
        <a:ext cx="3735547" cy="1429740"/>
      </dsp:txXfrm>
    </dsp:sp>
    <dsp:sp modelId="{E3B85D99-A3E9-4E48-8DBE-109622B22A73}">
      <dsp:nvSpPr>
        <dsp:cNvPr id="0" name=""/>
        <dsp:cNvSpPr/>
      </dsp:nvSpPr>
      <dsp:spPr>
        <a:xfrm>
          <a:off x="583473" y="276"/>
          <a:ext cx="1429740" cy="142974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D7C2EFD-A43C-421E-8896-7F6E29750C60}">
      <dsp:nvSpPr>
        <dsp:cNvPr id="0" name=""/>
        <dsp:cNvSpPr/>
      </dsp:nvSpPr>
      <dsp:spPr>
        <a:xfrm rot="10800000">
          <a:off x="1298343" y="1856804"/>
          <a:ext cx="3735547" cy="1429740"/>
        </a:xfrm>
        <a:prstGeom prst="homePlate">
          <a:avLst/>
        </a:prstGeom>
        <a:gradFill rotWithShape="0">
          <a:gsLst>
            <a:gs pos="0">
              <a:schemeClr val="accent4">
                <a:hueOff val="-1825086"/>
                <a:satOff val="6087"/>
                <a:alphaOff val="0"/>
                <a:tint val="98000"/>
                <a:hueMod val="94000"/>
                <a:satMod val="130000"/>
                <a:lumMod val="63000"/>
                <a:lumOff val="37000"/>
              </a:schemeClr>
            </a:gs>
            <a:gs pos="100000">
              <a:schemeClr val="accent4">
                <a:hueOff val="-1825086"/>
                <a:satOff val="6087"/>
                <a:lumOff val="960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0476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>
                  <a:lumMod val="85000"/>
                  <a:lumOff val="15000"/>
                </a:schemeClr>
              </a:solidFill>
            </a:rPr>
            <a:t>Обновление устаревшего оборудования, установленного на транспорте в г. Липецке на новые терминалы Т2М</a:t>
          </a:r>
        </a:p>
      </dsp:txBody>
      <dsp:txXfrm rot="10800000">
        <a:off x="1298343" y="1856804"/>
        <a:ext cx="3735547" cy="1429740"/>
      </dsp:txXfrm>
    </dsp:sp>
    <dsp:sp modelId="{5C48EB00-5C5B-4989-8BFF-E07621E89038}">
      <dsp:nvSpPr>
        <dsp:cNvPr id="0" name=""/>
        <dsp:cNvSpPr/>
      </dsp:nvSpPr>
      <dsp:spPr>
        <a:xfrm>
          <a:off x="583473" y="1856804"/>
          <a:ext cx="1429740" cy="142974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5564BF0-28BA-47AB-B7E1-12BDA9DB7435}">
      <dsp:nvSpPr>
        <dsp:cNvPr id="0" name=""/>
        <dsp:cNvSpPr/>
      </dsp:nvSpPr>
      <dsp:spPr>
        <a:xfrm rot="10800000">
          <a:off x="1298343" y="3713332"/>
          <a:ext cx="3735547" cy="1429740"/>
        </a:xfrm>
        <a:prstGeom prst="homePlate">
          <a:avLst/>
        </a:prstGeom>
        <a:gradFill rotWithShape="0">
          <a:gsLst>
            <a:gs pos="0">
              <a:schemeClr val="accent4">
                <a:hueOff val="-3650173"/>
                <a:satOff val="12174"/>
                <a:lumOff val="19216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4">
                <a:hueOff val="-3650173"/>
                <a:satOff val="12174"/>
                <a:lumOff val="1921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0476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>
                  <a:lumMod val="85000"/>
                  <a:lumOff val="15000"/>
                </a:schemeClr>
              </a:solidFill>
            </a:rPr>
            <a:t>Расширение агентской </a:t>
          </a:r>
          <a:r>
            <a:rPr lang="ru-RU" sz="1300" kern="1200" dirty="0" smtClean="0">
              <a:solidFill>
                <a:schemeClr val="bg1">
                  <a:lumMod val="85000"/>
                  <a:lumOff val="15000"/>
                </a:schemeClr>
              </a:solidFill>
            </a:rPr>
            <a:t>сети</a:t>
          </a:r>
          <a:endParaRPr lang="en-US" sz="1300" kern="1200" dirty="0" smtClean="0">
            <a:solidFill>
              <a:schemeClr val="bg1">
                <a:lumMod val="85000"/>
                <a:lumOff val="15000"/>
              </a:schemeClr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>
                  <a:lumMod val="85000"/>
                  <a:lumOff val="15000"/>
                </a:schemeClr>
              </a:solidFill>
            </a:rPr>
            <a:t>Увеличение количества пунктов подключения, пополнения и актуализации</a:t>
          </a:r>
          <a:endParaRPr lang="ru-RU" sz="1300" kern="1200" dirty="0">
            <a:solidFill>
              <a:schemeClr val="bg1">
                <a:lumMod val="85000"/>
                <a:lumOff val="15000"/>
              </a:schemeClr>
            </a:solidFill>
          </a:endParaRPr>
        </a:p>
      </dsp:txBody>
      <dsp:txXfrm rot="10800000">
        <a:off x="1298343" y="3713332"/>
        <a:ext cx="3735547" cy="1429740"/>
      </dsp:txXfrm>
    </dsp:sp>
    <dsp:sp modelId="{36930879-CAD5-4BFA-8214-23B19D7EF88E}">
      <dsp:nvSpPr>
        <dsp:cNvPr id="0" name=""/>
        <dsp:cNvSpPr/>
      </dsp:nvSpPr>
      <dsp:spPr>
        <a:xfrm>
          <a:off x="583473" y="3713332"/>
          <a:ext cx="1429740" cy="142974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5427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5427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004BB186-69C8-49A6-BF29-CFD5BF65FBC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1400" y="1233488"/>
            <a:ext cx="471487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5426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5E11ED4A-BBE8-4BB0-8EB9-5FAC963B3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692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1ED4A-BBE8-4BB0-8EB9-5FAC963B325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244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1ED4A-BBE8-4BB0-8EB9-5FAC963B325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524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1ED4A-BBE8-4BB0-8EB9-5FAC963B325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419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1ED4A-BBE8-4BB0-8EB9-5FAC963B325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27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77" y="1239586"/>
            <a:ext cx="8018860" cy="2631887"/>
          </a:xfrm>
        </p:spPr>
        <p:txBody>
          <a:bodyPr anchor="b">
            <a:normAutofit/>
          </a:bodyPr>
          <a:lstStyle>
            <a:lvl1pPr algn="ctr">
              <a:defRPr sz="526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>
            <a:normAutofit/>
          </a:bodyPr>
          <a:lstStyle>
            <a:lvl1pPr marL="0" indent="0" algn="ctr">
              <a:buNone/>
              <a:defRPr sz="210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00964" indent="0" algn="ctr">
              <a:buNone/>
              <a:defRPr sz="2456"/>
            </a:lvl2pPr>
            <a:lvl3pPr marL="801929" indent="0" algn="ctr">
              <a:buNone/>
              <a:defRPr sz="2105"/>
            </a:lvl3pPr>
            <a:lvl4pPr marL="1202893" indent="0" algn="ctr">
              <a:buNone/>
              <a:defRPr sz="1754"/>
            </a:lvl4pPr>
            <a:lvl5pPr marL="1603858" indent="0" algn="ctr">
              <a:buNone/>
              <a:defRPr sz="1754"/>
            </a:lvl5pPr>
            <a:lvl6pPr marL="2004822" indent="0" algn="ctr">
              <a:buNone/>
              <a:defRPr sz="1754"/>
            </a:lvl6pPr>
            <a:lvl7pPr marL="2405786" indent="0" algn="ctr">
              <a:buNone/>
              <a:defRPr sz="1754"/>
            </a:lvl7pPr>
            <a:lvl8pPr marL="2806751" indent="0" algn="ctr">
              <a:buNone/>
              <a:defRPr sz="1754"/>
            </a:lvl8pPr>
            <a:lvl9pPr marL="3207715" indent="0" algn="ctr">
              <a:buNone/>
              <a:defRPr sz="175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466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3008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397232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397233"/>
            <a:ext cx="6782619" cy="640647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180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068712" y="1289632"/>
            <a:ext cx="5629846" cy="550474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690" y="587975"/>
            <a:ext cx="7196527" cy="3443853"/>
          </a:xfrm>
        </p:spPr>
        <p:txBody>
          <a:bodyPr anchor="b">
            <a:normAutofit/>
          </a:bodyPr>
          <a:lstStyle>
            <a:lvl1pPr algn="l">
              <a:defRPr sz="485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689" y="4237153"/>
            <a:ext cx="5792860" cy="2109242"/>
          </a:xfrm>
        </p:spPr>
        <p:txBody>
          <a:bodyPr anchor="t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2621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690" y="587975"/>
            <a:ext cx="7664415" cy="4153158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7759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89" y="2183905"/>
            <a:ext cx="7486219" cy="2557224"/>
          </a:xfrm>
        </p:spPr>
        <p:txBody>
          <a:bodyPr anchor="b">
            <a:normAutofit/>
          </a:bodyPr>
          <a:lstStyle>
            <a:lvl1pPr algn="l">
              <a:defRPr sz="3527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90" y="4946454"/>
            <a:ext cx="7486218" cy="1689261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3206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623690" y="587975"/>
            <a:ext cx="4618581" cy="415315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451564" y="587975"/>
            <a:ext cx="4616560" cy="4143822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308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0986" y="587975"/>
            <a:ext cx="4346023" cy="671971"/>
          </a:xfrm>
        </p:spPr>
        <p:txBody>
          <a:bodyPr anchor="b">
            <a:noAutofit/>
          </a:bodyPr>
          <a:lstStyle>
            <a:lvl1pPr marL="0" indent="0">
              <a:buNone/>
              <a:defRPr sz="2646" b="0" cap="all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88" y="1259946"/>
            <a:ext cx="4613320" cy="348118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6830" y="624724"/>
            <a:ext cx="4401195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 cap="all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51565" y="1259946"/>
            <a:ext cx="4626460" cy="34718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5414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3462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83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889" y="587975"/>
            <a:ext cx="3742135" cy="1679928"/>
          </a:xfrm>
        </p:spPr>
        <p:txBody>
          <a:bodyPr anchor="b">
            <a:normAutofit/>
          </a:bodyPr>
          <a:lstStyle>
            <a:lvl1pPr algn="l">
              <a:defRPr sz="220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689" y="587975"/>
            <a:ext cx="5190107" cy="604774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35889" y="2435898"/>
            <a:ext cx="3742135" cy="2305235"/>
          </a:xfrm>
        </p:spPr>
        <p:txBody>
          <a:bodyPr anchor="t"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934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20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808" y="1595931"/>
            <a:ext cx="4166414" cy="1259946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90985" y="1007956"/>
            <a:ext cx="3836347" cy="5291773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074" y="3023870"/>
            <a:ext cx="4167542" cy="2295901"/>
          </a:xfrm>
        </p:spPr>
        <p:txBody>
          <a:bodyPr anchor="t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3689" y="6803708"/>
            <a:ext cx="6795480" cy="40248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4497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23689" y="587975"/>
            <a:ext cx="9444435" cy="344385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90987" y="4237152"/>
            <a:ext cx="8513850" cy="50397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64"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7752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89" y="587975"/>
            <a:ext cx="9444435" cy="3191863"/>
          </a:xfrm>
        </p:spPr>
        <p:txBody>
          <a:bodyPr anchor="ctr">
            <a:normAutofit/>
          </a:bodyPr>
          <a:lstStyle>
            <a:lvl1pPr algn="l">
              <a:defRPr sz="3086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89" y="4535805"/>
            <a:ext cx="7464102" cy="2099910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695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227" y="587975"/>
            <a:ext cx="8020949" cy="3191863"/>
          </a:xfrm>
        </p:spPr>
        <p:txBody>
          <a:bodyPr anchor="ctr">
            <a:normAutofit/>
          </a:bodyPr>
          <a:lstStyle>
            <a:lvl1pPr algn="l">
              <a:defRPr sz="3086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47379" y="3779838"/>
            <a:ext cx="7486218" cy="53197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90" y="4741133"/>
            <a:ext cx="7462709" cy="1894582"/>
          </a:xfrm>
        </p:spPr>
        <p:txBody>
          <a:bodyPr anchor="ctr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67296" y="783331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98943" y="3051870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81396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3779838"/>
            <a:ext cx="7462709" cy="1871069"/>
          </a:xfrm>
        </p:spPr>
        <p:txBody>
          <a:bodyPr anchor="b">
            <a:normAutofit/>
          </a:bodyPr>
          <a:lstStyle>
            <a:lvl1pPr algn="l">
              <a:defRPr sz="3086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89" y="5658160"/>
            <a:ext cx="7464102" cy="977554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1406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228" y="587975"/>
            <a:ext cx="8020948" cy="3191863"/>
          </a:xfrm>
        </p:spPr>
        <p:txBody>
          <a:bodyPr anchor="ctr">
            <a:normAutofit/>
          </a:bodyPr>
          <a:lstStyle>
            <a:lvl1pPr algn="l">
              <a:defRPr sz="3086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3690" y="4283816"/>
            <a:ext cx="7462709" cy="1157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5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89" y="5459766"/>
            <a:ext cx="7462708" cy="1175949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67296" y="783331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98943" y="3051870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87762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89" y="587975"/>
            <a:ext cx="8799533" cy="31918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086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3690" y="4330481"/>
            <a:ext cx="7462709" cy="9239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5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89" y="5254443"/>
            <a:ext cx="7462708" cy="1381272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9484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</p:spPr>
        <p:txBody>
          <a:bodyPr>
            <a:normAutofit/>
          </a:bodyPr>
          <a:lstStyle>
            <a:lvl1pPr algn="l">
              <a:defRPr sz="308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3690" y="587976"/>
            <a:ext cx="7664415" cy="4153158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4491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7907" y="587975"/>
            <a:ext cx="2390217" cy="4871791"/>
          </a:xfrm>
        </p:spPr>
        <p:txBody>
          <a:bodyPr vert="eaVert">
            <a:normAutofit/>
          </a:bodyPr>
          <a:lstStyle>
            <a:lvl1pPr>
              <a:defRPr sz="308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3689" y="587975"/>
            <a:ext cx="6840249" cy="60477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071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0691813" cy="50397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0691813" cy="5039784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943" y="5467632"/>
            <a:ext cx="6816031" cy="1612731"/>
          </a:xfrm>
        </p:spPr>
        <p:txBody>
          <a:bodyPr anchor="ctr">
            <a:normAutofit/>
          </a:bodyPr>
          <a:lstStyle>
            <a:lvl1pPr algn="r">
              <a:defRPr sz="4385" spc="175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1093" y="5467632"/>
            <a:ext cx="2806601" cy="1612731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7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00964" indent="0" algn="ctr">
              <a:buNone/>
              <a:defRPr sz="1579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579"/>
            </a:lvl4pPr>
            <a:lvl5pPr marL="1603858" indent="0" algn="ctr">
              <a:buNone/>
              <a:defRPr sz="1579"/>
            </a:lvl5pPr>
            <a:lvl6pPr marL="2004822" indent="0" algn="ctr">
              <a:buNone/>
              <a:defRPr sz="1579"/>
            </a:lvl6pPr>
            <a:lvl7pPr marL="2405786" indent="0" algn="ctr">
              <a:buNone/>
              <a:defRPr sz="1579"/>
            </a:lvl7pPr>
            <a:lvl8pPr marL="2806751" indent="0" algn="ctr">
              <a:buNone/>
              <a:defRPr sz="1579"/>
            </a:lvl8pPr>
            <a:lvl9pPr marL="3207715" indent="0" algn="ctr">
              <a:buNone/>
              <a:defRPr sz="1579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354869" y="5802702"/>
            <a:ext cx="0" cy="100795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8916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3" y="1887629"/>
            <a:ext cx="9221689" cy="3142929"/>
          </a:xfrm>
        </p:spPr>
        <p:txBody>
          <a:bodyPr anchor="b">
            <a:normAutofit/>
          </a:bodyPr>
          <a:lstStyle>
            <a:lvl1pPr>
              <a:defRPr sz="5262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3" y="5018436"/>
            <a:ext cx="9221689" cy="1653678"/>
          </a:xfrm>
        </p:spPr>
        <p:txBody>
          <a:bodyPr anchor="t">
            <a:normAutofit/>
          </a:bodyPr>
          <a:lstStyle>
            <a:lvl1pPr marL="0" indent="0">
              <a:buNone/>
              <a:defRPr sz="210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0096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7636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8446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0691813" cy="50397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0691813" cy="5039784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43" y="5467632"/>
            <a:ext cx="6816031" cy="1612731"/>
          </a:xfrm>
        </p:spPr>
        <p:txBody>
          <a:bodyPr anchor="ctr">
            <a:normAutofit/>
          </a:bodyPr>
          <a:lstStyle>
            <a:lvl1pPr algn="r">
              <a:defRPr sz="4385" b="0" spc="175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1093" y="5467632"/>
            <a:ext cx="2806601" cy="1612731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7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0096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354869" y="5802702"/>
            <a:ext cx="0" cy="100795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84226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112" y="645092"/>
            <a:ext cx="8524048" cy="165304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8111" y="2519892"/>
            <a:ext cx="4169807" cy="44350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2353" y="2519892"/>
            <a:ext cx="4169807" cy="44350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0785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8112" y="2402645"/>
            <a:ext cx="4169807" cy="907161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17" b="0" cap="none" baseline="0">
                <a:solidFill>
                  <a:schemeClr val="accent1"/>
                </a:solidFill>
                <a:latin typeface="+mn-lt"/>
              </a:defRPr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112" y="3271437"/>
            <a:ext cx="4169807" cy="36834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3728" y="2402645"/>
            <a:ext cx="4169807" cy="907161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017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marL="0" lvl="0" indent="0" algn="l" defTabSz="801929" rtl="0" eaLnBrk="1" latinLnBrk="0" hangingPunct="1">
              <a:lnSpc>
                <a:spcPct val="90000"/>
              </a:lnSpc>
              <a:spcBef>
                <a:spcPts val="1579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3728" y="3271437"/>
            <a:ext cx="4169807" cy="36834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598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8823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4043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8112" y="519751"/>
            <a:ext cx="3849053" cy="1915118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50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1787" y="907161"/>
            <a:ext cx="4979712" cy="5715114"/>
          </a:xfrm>
        </p:spPr>
        <p:txBody>
          <a:bodyPr/>
          <a:lstStyle>
            <a:lvl1pPr>
              <a:defRPr sz="2105"/>
            </a:lvl1pPr>
            <a:lvl2pPr>
              <a:defRPr sz="1754"/>
            </a:lvl2pPr>
            <a:lvl3pPr>
              <a:defRPr sz="1403"/>
            </a:lvl3pPr>
            <a:lvl4pPr>
              <a:defRPr sz="1403"/>
            </a:lvl4pPr>
            <a:lvl5pPr>
              <a:defRPr sz="1403"/>
            </a:lvl5pPr>
            <a:lvl6pPr>
              <a:defRPr sz="1403"/>
            </a:lvl6pPr>
            <a:lvl7pPr>
              <a:defRPr sz="1403"/>
            </a:lvl7pPr>
            <a:lvl8pPr>
              <a:defRPr sz="1403"/>
            </a:lvl8pPr>
            <a:lvl9pPr>
              <a:defRPr sz="140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8112" y="2488483"/>
            <a:ext cx="3849053" cy="4147232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526"/>
              </a:spcBef>
              <a:buNone/>
              <a:defRPr sz="1403"/>
            </a:lvl1pPr>
            <a:lvl2pPr marL="400964" indent="0">
              <a:buNone/>
              <a:defRPr sz="1052"/>
            </a:lvl2pPr>
            <a:lvl3pPr marL="801929" indent="0">
              <a:buNone/>
              <a:defRPr sz="877"/>
            </a:lvl3pPr>
            <a:lvl4pPr marL="1202893" indent="0">
              <a:buNone/>
              <a:defRPr sz="789"/>
            </a:lvl4pPr>
            <a:lvl5pPr marL="1603858" indent="0">
              <a:buNone/>
              <a:defRPr sz="789"/>
            </a:lvl5pPr>
            <a:lvl6pPr marL="2004822" indent="0">
              <a:buNone/>
              <a:defRPr sz="789"/>
            </a:lvl6pPr>
            <a:lvl7pPr marL="2405786" indent="0">
              <a:buNone/>
              <a:defRPr sz="789"/>
            </a:lvl7pPr>
            <a:lvl8pPr marL="2806751" indent="0">
              <a:buNone/>
              <a:defRPr sz="789"/>
            </a:lvl8pPr>
            <a:lvl9pPr marL="3207715" indent="0">
              <a:buNone/>
              <a:defRPr sz="78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5102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43" y="5467633"/>
            <a:ext cx="6816031" cy="1612731"/>
          </a:xfrm>
        </p:spPr>
        <p:txBody>
          <a:bodyPr anchor="ctr">
            <a:normAutofit/>
          </a:bodyPr>
          <a:lstStyle>
            <a:lvl1pPr algn="r">
              <a:defRPr sz="4385" spc="175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0689140" cy="5039783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1093" y="5467633"/>
            <a:ext cx="2806601" cy="1612731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7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354869" y="5802702"/>
            <a:ext cx="0" cy="10079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53443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878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30" y="839964"/>
            <a:ext cx="2305422" cy="5963744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711" y="839964"/>
            <a:ext cx="6648971" cy="59637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8820746" y="168362"/>
            <a:ext cx="0" cy="8018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481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1137" y="2015914"/>
            <a:ext cx="4544021" cy="479654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5914"/>
            <a:ext cx="4544021" cy="479654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21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137" y="1853929"/>
            <a:ext cx="4521746" cy="91018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137" y="2764110"/>
            <a:ext cx="4521746" cy="405709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929"/>
            <a:ext cx="4544021" cy="91017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4110"/>
            <a:ext cx="4544021" cy="405709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208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1196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821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735" y="503979"/>
            <a:ext cx="3448110" cy="1763921"/>
          </a:xfrm>
        </p:spPr>
        <p:txBody>
          <a:bodyPr anchor="b">
            <a:normAutofit/>
          </a:bodyPr>
          <a:lstStyle>
            <a:lvl1pPr>
              <a:defRPr sz="2806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021" y="1091953"/>
            <a:ext cx="5412730" cy="53757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735" y="2267902"/>
            <a:ext cx="3448110" cy="419982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3"/>
            </a:lvl1pPr>
            <a:lvl2pPr marL="400964" indent="0">
              <a:buNone/>
              <a:defRPr sz="1052"/>
            </a:lvl2pPr>
            <a:lvl3pPr marL="801929" indent="0">
              <a:buNone/>
              <a:defRPr sz="877"/>
            </a:lvl3pPr>
            <a:lvl4pPr marL="1202893" indent="0">
              <a:buNone/>
              <a:defRPr sz="789"/>
            </a:lvl4pPr>
            <a:lvl5pPr marL="1603858" indent="0">
              <a:buNone/>
              <a:defRPr sz="789"/>
            </a:lvl5pPr>
            <a:lvl6pPr marL="2004822" indent="0">
              <a:buNone/>
              <a:defRPr sz="789"/>
            </a:lvl6pPr>
            <a:lvl7pPr marL="2405786" indent="0">
              <a:buNone/>
              <a:defRPr sz="789"/>
            </a:lvl7pPr>
            <a:lvl8pPr marL="2806751" indent="0">
              <a:buNone/>
              <a:defRPr sz="789"/>
            </a:lvl8pPr>
            <a:lvl9pPr marL="3207715" indent="0">
              <a:buNone/>
              <a:defRPr sz="78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4043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735" y="503978"/>
            <a:ext cx="3448110" cy="1763924"/>
          </a:xfrm>
        </p:spPr>
        <p:txBody>
          <a:bodyPr anchor="b">
            <a:normAutofit/>
          </a:bodyPr>
          <a:lstStyle>
            <a:lvl1pPr>
              <a:defRPr sz="2806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4021" y="1091953"/>
            <a:ext cx="5412730" cy="5375769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735" y="2267903"/>
            <a:ext cx="3448110" cy="419981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3"/>
            </a:lvl1pPr>
            <a:lvl2pPr marL="400964" indent="0">
              <a:buNone/>
              <a:defRPr sz="1052"/>
            </a:lvl2pPr>
            <a:lvl3pPr marL="801929" indent="0">
              <a:buNone/>
              <a:defRPr sz="877"/>
            </a:lvl3pPr>
            <a:lvl4pPr marL="1202893" indent="0">
              <a:buNone/>
              <a:defRPr sz="789"/>
            </a:lvl4pPr>
            <a:lvl5pPr marL="1603858" indent="0">
              <a:buNone/>
              <a:defRPr sz="789"/>
            </a:lvl5pPr>
            <a:lvl6pPr marL="2004822" indent="0">
              <a:buNone/>
              <a:defRPr sz="789"/>
            </a:lvl6pPr>
            <a:lvl7pPr marL="2405786" indent="0">
              <a:buNone/>
              <a:defRPr sz="789"/>
            </a:lvl7pPr>
            <a:lvl8pPr marL="2806751" indent="0">
              <a:buNone/>
              <a:defRPr sz="789"/>
            </a:lvl8pPr>
            <a:lvl9pPr marL="3207715" indent="0">
              <a:buNone/>
              <a:defRPr sz="78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773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1137" y="403182"/>
            <a:ext cx="9221689" cy="146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137" y="2015914"/>
            <a:ext cx="9221689" cy="479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7168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266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Wingdings 2" pitchFamily="18" charset="2"/>
        <a:buChar char="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Wingdings 2" pitchFamily="18" charset="2"/>
        <a:buChar char="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Wingdings 2" pitchFamily="18" charset="2"/>
        <a:buChar char="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spcBef>
          <a:spcPct val="20000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spcBef>
          <a:spcPct val="20000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spcBef>
          <a:spcPct val="20000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spcBef>
          <a:spcPct val="20000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799826" y="4293150"/>
            <a:ext cx="2888632" cy="2930540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690" y="4955787"/>
            <a:ext cx="7664415" cy="16799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90" y="587976"/>
            <a:ext cx="7664415" cy="4153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7970" y="6803711"/>
            <a:ext cx="1403666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495154F-7FAA-4ADB-83E6-58CD9EE46D4D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3689" y="6803708"/>
            <a:ext cx="6795480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90411" y="6149240"/>
            <a:ext cx="1001956" cy="7384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086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7059581-A0C1-4BA3-9386-8159DA89C1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0871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  <p:sldLayoutId id="2147484601" r:id="rId12"/>
    <p:sldLayoutId id="2147484602" r:id="rId13"/>
    <p:sldLayoutId id="2147484603" r:id="rId14"/>
    <p:sldLayoutId id="2147484604" r:id="rId15"/>
    <p:sldLayoutId id="2147484605" r:id="rId16"/>
    <p:sldLayoutId id="2147484606" r:id="rId17"/>
  </p:sldLayoutIdLst>
  <p:txStyles>
    <p:titleStyle>
      <a:lvl1pPr algn="l" defTabSz="503972" rtl="0" eaLnBrk="1" latinLnBrk="0" hangingPunct="1">
        <a:spcBef>
          <a:spcPct val="0"/>
        </a:spcBef>
        <a:buNone/>
        <a:defRPr sz="3527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4982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0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8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322925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6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700904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204876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8112" y="645092"/>
            <a:ext cx="8524048" cy="1653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8113" y="2519892"/>
            <a:ext cx="8524049" cy="443500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8113" y="7132753"/>
            <a:ext cx="1889083" cy="302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7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43F32C8-361F-42F1-8BFD-FCB965CFB8A3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7025" y="7132753"/>
            <a:ext cx="5175303" cy="302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7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03834" y="7132753"/>
            <a:ext cx="853860" cy="302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7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2D8EEF5-AF39-461C-8B28-C5F5353490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68238" y="910869"/>
            <a:ext cx="0" cy="10079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5853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txStyles>
    <p:titleStyle>
      <a:lvl1pPr algn="l" defTabSz="801929" rtl="0" eaLnBrk="1" latinLnBrk="0" hangingPunct="1">
        <a:lnSpc>
          <a:spcPct val="80000"/>
        </a:lnSpc>
        <a:spcBef>
          <a:spcPct val="0"/>
        </a:spcBef>
        <a:buNone/>
        <a:defRPr sz="4385" kern="1200" cap="all" spc="88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80193" indent="-80193" algn="l" defTabSz="801929" rtl="0" eaLnBrk="1" latinLnBrk="0" hangingPunct="1">
        <a:lnSpc>
          <a:spcPct val="90000"/>
        </a:lnSpc>
        <a:spcBef>
          <a:spcPts val="1052"/>
        </a:spcBef>
        <a:spcAft>
          <a:spcPts val="175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929" kern="1200">
          <a:solidFill>
            <a:schemeClr val="tx1"/>
          </a:solidFill>
          <a:latin typeface="+mn-lt"/>
          <a:ea typeface="+mn-ea"/>
          <a:cs typeface="+mn-cs"/>
        </a:defRPr>
      </a:lvl1pPr>
      <a:lvl2pPr marL="232559" indent="-120289" algn="l" defTabSz="80192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Wingdings 3" pitchFamily="18" charset="2"/>
        <a:buChar char=""/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392945" indent="-120289" algn="l" defTabSz="80192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Wingdings 3" pitchFamily="18" charset="2"/>
        <a:buChar char=""/>
        <a:defRPr sz="1228" kern="1200">
          <a:solidFill>
            <a:schemeClr val="tx1"/>
          </a:solidFill>
          <a:latin typeface="+mn-lt"/>
          <a:ea typeface="+mn-ea"/>
          <a:cs typeface="+mn-cs"/>
        </a:defRPr>
      </a:lvl3pPr>
      <a:lvl4pPr marL="521254" indent="-120289" algn="l" defTabSz="80192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Wingdings 3" pitchFamily="18" charset="2"/>
        <a:buChar char=""/>
        <a:defRPr sz="1228" kern="1200">
          <a:solidFill>
            <a:schemeClr val="tx1"/>
          </a:solidFill>
          <a:latin typeface="+mn-lt"/>
          <a:ea typeface="+mn-ea"/>
          <a:cs typeface="+mn-cs"/>
        </a:defRPr>
      </a:lvl4pPr>
      <a:lvl5pPr marL="681639" indent="-120289" algn="l" defTabSz="80192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Wingdings 3" pitchFamily="18" charset="2"/>
        <a:buChar char=""/>
        <a:defRPr sz="1228" kern="1200">
          <a:solidFill>
            <a:schemeClr val="tx1"/>
          </a:solidFill>
          <a:latin typeface="+mn-lt"/>
          <a:ea typeface="+mn-ea"/>
          <a:cs typeface="+mn-cs"/>
        </a:defRPr>
      </a:lvl5pPr>
      <a:lvl6pPr marL="801929" indent="-120289" algn="l" defTabSz="80192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Wingdings 3" pitchFamily="18" charset="2"/>
        <a:buChar char=""/>
        <a:defRPr sz="1228" kern="1200">
          <a:solidFill>
            <a:schemeClr val="tx1"/>
          </a:solidFill>
          <a:latin typeface="+mn-lt"/>
          <a:ea typeface="+mn-ea"/>
          <a:cs typeface="+mn-cs"/>
        </a:defRPr>
      </a:lvl6pPr>
      <a:lvl7pPr marL="930237" indent="-120289" algn="l" defTabSz="80192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Wingdings 3" pitchFamily="18" charset="2"/>
        <a:buChar char=""/>
        <a:defRPr sz="1228" kern="1200">
          <a:solidFill>
            <a:schemeClr val="tx1"/>
          </a:solidFill>
          <a:latin typeface="+mn-lt"/>
          <a:ea typeface="+mn-ea"/>
          <a:cs typeface="+mn-cs"/>
        </a:defRPr>
      </a:lvl7pPr>
      <a:lvl8pPr marL="1066565" indent="-120289" algn="l" defTabSz="80192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Wingdings 3" pitchFamily="18" charset="2"/>
        <a:buChar char=""/>
        <a:defRPr sz="1228" kern="1200">
          <a:solidFill>
            <a:schemeClr val="tx1"/>
          </a:solidFill>
          <a:latin typeface="+mn-lt"/>
          <a:ea typeface="+mn-ea"/>
          <a:cs typeface="+mn-cs"/>
        </a:defRPr>
      </a:lvl8pPr>
      <a:lvl9pPr marL="1194874" indent="-120289" algn="l" defTabSz="80192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Wingdings 3" pitchFamily="18" charset="2"/>
        <a:buChar char=""/>
        <a:defRPr sz="12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diagramLayout" Target="../diagrams/layout4.xml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4.xml"/><Relationship Id="rId11" Type="http://schemas.openxmlformats.org/officeDocument/2006/relationships/image" Target="../media/image71.png"/><Relationship Id="rId5" Type="http://schemas.openxmlformats.org/officeDocument/2006/relationships/image" Target="../media/image5.png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Relationship Id="rId1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6.png"/><Relationship Id="rId7" Type="http://schemas.openxmlformats.org/officeDocument/2006/relationships/image" Target="../media/image3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diagramData" Target="../diagrams/data1.xml"/><Relationship Id="rId21" Type="http://schemas.openxmlformats.org/officeDocument/2006/relationships/image" Target="../media/image19.pn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15.png"/><Relationship Id="rId2" Type="http://schemas.openxmlformats.org/officeDocument/2006/relationships/image" Target="../media/image1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.pn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12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8.png"/><Relationship Id="rId4" Type="http://schemas.openxmlformats.org/officeDocument/2006/relationships/diagramData" Target="../diagrams/data3.xml"/><Relationship Id="rId9" Type="http://schemas.openxmlformats.org/officeDocument/2006/relationships/image" Target="../media/image29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12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5.png"/><Relationship Id="rId2" Type="http://schemas.openxmlformats.org/officeDocument/2006/relationships/image" Target="../media/image41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12.pn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65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1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794DA3A-638F-46B5-B74B-C1C9DC605AB3}"/>
              </a:ext>
            </a:extLst>
          </p:cNvPr>
          <p:cNvSpPr/>
          <p:nvPr/>
        </p:nvSpPr>
        <p:spPr>
          <a:xfrm>
            <a:off x="0" y="7355559"/>
            <a:ext cx="10691813" cy="204116"/>
          </a:xfrm>
          <a:prstGeom prst="rect">
            <a:avLst/>
          </a:prstGeom>
          <a:solidFill>
            <a:schemeClr val="bg1">
              <a:lumMod val="50000"/>
              <a:lumOff val="50000"/>
              <a:alpha val="49000"/>
            </a:scheme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1" descr="Z:\Презентация\map_4000px_russia_with_crimea_and_sevastopol.png">
            <a:extLst>
              <a:ext uri="{FF2B5EF4-FFF2-40B4-BE49-F238E27FC236}">
                <a16:creationId xmlns:a16="http://schemas.microsoft.com/office/drawing/2014/main" xmlns="" id="{0F5CC5DC-F591-4C16-9560-4943759A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25753">
            <a:off x="200699" y="1967842"/>
            <a:ext cx="5068265" cy="2893220"/>
          </a:xfrm>
          <a:prstGeom prst="rect">
            <a:avLst/>
          </a:prstGeom>
          <a:noFill/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696174D5-E12C-42D4-8115-F302743D27CB}"/>
              </a:ext>
            </a:extLst>
          </p:cNvPr>
          <p:cNvSpPr/>
          <p:nvPr/>
        </p:nvSpPr>
        <p:spPr>
          <a:xfrm>
            <a:off x="-1" y="134339"/>
            <a:ext cx="10691813" cy="1701757"/>
          </a:xfrm>
          <a:prstGeom prst="rect">
            <a:avLst/>
          </a:prstGeom>
          <a:solidFill>
            <a:schemeClr val="bg1">
              <a:lumMod val="50000"/>
              <a:lumOff val="50000"/>
              <a:alpha val="4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Автоматизированная система </a:t>
            </a:r>
          </a:p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безналичной оплаты проезда пассажиров и перевозки багажа на транспорте Липецкой области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495F02DA-9314-455F-8696-47F8A0621B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964" y="189415"/>
            <a:ext cx="492783" cy="62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AAAE670F-69C2-4643-A442-C27B0D13B1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9336" y="222266"/>
            <a:ext cx="550620" cy="55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29C84C7-A58F-4F63-806A-DEF17271C5D4}"/>
              </a:ext>
            </a:extLst>
          </p:cNvPr>
          <p:cNvSpPr txBox="1"/>
          <p:nvPr/>
        </p:nvSpPr>
        <p:spPr>
          <a:xfrm>
            <a:off x="5402436" y="1909831"/>
            <a:ext cx="497543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карта во всех городах и районах </a:t>
            </a:r>
            <a:r>
              <a:rPr lang="ru-RU" sz="2800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en-US" sz="2800" dirty="0">
              <a:ln>
                <a:solidFill>
                  <a:schemeClr val="accent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n>
                <a:solidFill>
                  <a:schemeClr val="accent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маршруты автомобильного </a:t>
            </a:r>
            <a:r>
              <a:rPr lang="ru-RU" sz="2800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</a:t>
            </a:r>
            <a:endParaRPr lang="en-US" sz="2800" dirty="0">
              <a:ln>
                <a:solidFill>
                  <a:schemeClr val="accent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n>
                <a:solidFill>
                  <a:schemeClr val="accent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перевозчики всех форм </a:t>
            </a:r>
            <a:r>
              <a:rPr lang="ru-RU" sz="2800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</a:t>
            </a:r>
            <a:endParaRPr lang="en-US" sz="2800" dirty="0">
              <a:ln>
                <a:solidFill>
                  <a:schemeClr val="accent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n>
                <a:solidFill>
                  <a:schemeClr val="accent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субсидий по льготам на основе данных </a:t>
            </a:r>
            <a:r>
              <a:rPr lang="ru-RU" sz="2800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sz="2800" dirty="0">
              <a:ln>
                <a:solidFill>
                  <a:schemeClr val="accent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9437770">
            <a:off x="1179253" y="3584098"/>
            <a:ext cx="398653" cy="2016946"/>
          </a:xfrm>
          <a:prstGeom prst="triangle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9A713F6-8F7C-4D5D-A102-625B48773FF3}"/>
              </a:ext>
            </a:extLst>
          </p:cNvPr>
          <p:cNvSpPr/>
          <p:nvPr/>
        </p:nvSpPr>
        <p:spPr>
          <a:xfrm>
            <a:off x="-4551" y="6583256"/>
            <a:ext cx="10696364" cy="991377"/>
          </a:xfrm>
          <a:prstGeom prst="rect">
            <a:avLst/>
          </a:prstGeom>
          <a:solidFill>
            <a:schemeClr val="tx1">
              <a:lumMod val="50000"/>
              <a:alpha val="54000"/>
            </a:scheme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021697" y="4278256"/>
            <a:ext cx="4140968" cy="2875462"/>
            <a:chOff x="1085197" y="4188242"/>
            <a:chExt cx="4140968" cy="287546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13" t="7332" r="4243" b="8550"/>
            <a:stretch/>
          </p:blipFill>
          <p:spPr>
            <a:xfrm>
              <a:off x="1085197" y="4188242"/>
              <a:ext cx="3009900" cy="184970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60B8E690-5339-4ECF-B592-23F70CBCC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93" t="5080" r="3122" b="5441"/>
            <a:stretch/>
          </p:blipFill>
          <p:spPr>
            <a:xfrm>
              <a:off x="1413529" y="4446709"/>
              <a:ext cx="3009900" cy="184398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A91B3604-BCB9-46AE-B984-18DEE0E8D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28" t="4331" r="3477" b="7278"/>
            <a:stretch/>
          </p:blipFill>
          <p:spPr>
            <a:xfrm>
              <a:off x="1685382" y="4703890"/>
              <a:ext cx="3009900" cy="185121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419BC744-AD61-4E01-817C-F4AEAFD0B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83" t="5524" r="2930" b="5390"/>
            <a:stretch/>
          </p:blipFill>
          <p:spPr>
            <a:xfrm>
              <a:off x="1950823" y="4976955"/>
              <a:ext cx="3009899" cy="185121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419BC744-AD61-4E01-817C-F4AEAFD0B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87" t="5598" r="3501" b="5614"/>
            <a:stretch/>
          </p:blipFill>
          <p:spPr>
            <a:xfrm>
              <a:off x="2216265" y="5221231"/>
              <a:ext cx="3009900" cy="184247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</p:spTree>
    <p:extLst>
      <p:ext uri="{BB962C8B-B14F-4D97-AF65-F5344CB8AC3E}">
        <p14:creationId xmlns:p14="http://schemas.microsoft.com/office/powerpoint/2010/main" xmlns="" val="291425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8D30BA0-CEC8-48AF-BB2B-A2BB29A99211}"/>
              </a:ext>
            </a:extLst>
          </p:cNvPr>
          <p:cNvSpPr/>
          <p:nvPr/>
        </p:nvSpPr>
        <p:spPr>
          <a:xfrm>
            <a:off x="0" y="1475236"/>
            <a:ext cx="10691813" cy="5756432"/>
          </a:xfrm>
          <a:prstGeom prst="rect">
            <a:avLst/>
          </a:prstGeom>
          <a:solidFill>
            <a:schemeClr val="tx1">
              <a:lumMod val="75000"/>
              <a:alpha val="61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2900" y="2872027"/>
            <a:ext cx="4910975" cy="923330"/>
          </a:xfrm>
          <a:prstGeom prst="roundRect">
            <a:avLst/>
          </a:prstGeom>
          <a:solidFill>
            <a:schemeClr val="tx2">
              <a:lumMod val="20000"/>
              <a:lumOff val="80000"/>
              <a:alpha val="78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2900" y="1781778"/>
            <a:ext cx="4929186" cy="923330"/>
          </a:xfrm>
          <a:prstGeom prst="roundRect">
            <a:avLst/>
          </a:prstGeom>
          <a:solidFill>
            <a:schemeClr val="tx2">
              <a:lumMod val="20000"/>
              <a:lumOff val="80000"/>
              <a:alpha val="78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75E7948-5B7D-4B23-BCD0-23A8E65A9C31}"/>
              </a:ext>
            </a:extLst>
          </p:cNvPr>
          <p:cNvSpPr/>
          <p:nvPr/>
        </p:nvSpPr>
        <p:spPr>
          <a:xfrm>
            <a:off x="-1" y="282726"/>
            <a:ext cx="10691813" cy="816497"/>
          </a:xfrm>
          <a:prstGeom prst="rect">
            <a:avLst/>
          </a:prstGeom>
          <a:solidFill>
            <a:schemeClr val="tx1">
              <a:lumMod val="75000"/>
              <a:alpha val="5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ПЛАНЫ РАЗВИТИЯ СИСТЕМЫ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9BB3BF7-6B02-4BA5-8B1E-AFB14A427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18" y="346724"/>
            <a:ext cx="492783" cy="62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612C2BF-BE4F-4F07-9087-4307D0783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5625" y="449809"/>
            <a:ext cx="550620" cy="55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C80465FC-EBC1-4043-942A-D54A7924F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18925110"/>
              </p:ext>
            </p:extLst>
          </p:nvPr>
        </p:nvGraphicFramePr>
        <p:xfrm>
          <a:off x="5253875" y="1781778"/>
          <a:ext cx="5617365" cy="5143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6E5DBA58-68D5-4014-9904-3522F651C54E}"/>
              </a:ext>
            </a:extLst>
          </p:cNvPr>
          <p:cNvCxnSpPr>
            <a:cxnSpLocks/>
          </p:cNvCxnSpPr>
          <p:nvPr/>
        </p:nvCxnSpPr>
        <p:spPr>
          <a:xfrm>
            <a:off x="5549593" y="2557470"/>
            <a:ext cx="0" cy="3591963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23455D1D-C6C4-4938-B1DD-6B025A9CEF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345" y="5074738"/>
            <a:ext cx="4371981" cy="22522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8EE9790-9913-4BCD-9B68-64534CC061D2}"/>
              </a:ext>
            </a:extLst>
          </p:cNvPr>
          <p:cNvSpPr txBox="1"/>
          <p:nvPr/>
        </p:nvSpPr>
        <p:spPr>
          <a:xfrm>
            <a:off x="1248667" y="1781778"/>
            <a:ext cx="376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Возможность оплаты проезда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мобильным телефоном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с помощью технологии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NFC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72EE042-A143-40AC-91E3-484053764D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712" y="2924707"/>
            <a:ext cx="681989" cy="74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1964953-F60F-4014-B36B-E94209F630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712" y="1874407"/>
            <a:ext cx="738072" cy="7380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21F6836-0AA4-42AB-865E-10D00BBC3A53}"/>
              </a:ext>
            </a:extLst>
          </p:cNvPr>
          <p:cNvSpPr txBox="1"/>
          <p:nvPr/>
        </p:nvSpPr>
        <p:spPr>
          <a:xfrm>
            <a:off x="1410148" y="3099810"/>
            <a:ext cx="376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Оплата банковской картой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2900" y="4002848"/>
            <a:ext cx="4929186" cy="923330"/>
          </a:xfrm>
          <a:prstGeom prst="roundRect">
            <a:avLst/>
          </a:prstGeom>
          <a:solidFill>
            <a:schemeClr val="tx2">
              <a:lumMod val="20000"/>
              <a:lumOff val="80000"/>
              <a:alpha val="78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4712" y="4132981"/>
            <a:ext cx="53435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Оплата проезда с использованием мобильного приложения </a:t>
            </a:r>
            <a:r>
              <a:rPr lang="en-US" b="1" dirty="0">
                <a:solidFill>
                  <a:prstClr val="black"/>
                </a:solidFill>
              </a:rPr>
              <a:t>LitePass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712" y="4233162"/>
            <a:ext cx="515663" cy="5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409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кругленный прямоугольник 36"/>
          <p:cNvSpPr/>
          <p:nvPr/>
        </p:nvSpPr>
        <p:spPr>
          <a:xfrm>
            <a:off x="5733987" y="3778926"/>
            <a:ext cx="3808455" cy="967013"/>
          </a:xfrm>
          <a:prstGeom prst="roundRect">
            <a:avLst/>
          </a:prstGeom>
          <a:solidFill>
            <a:srgbClr val="92D05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0964"/>
            <a:endParaRPr lang="ru-RU" sz="157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16249" y="3797159"/>
            <a:ext cx="3741578" cy="956174"/>
          </a:xfrm>
          <a:prstGeom prst="roundRect">
            <a:avLst/>
          </a:prstGeom>
          <a:solidFill>
            <a:srgbClr val="92D05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0964"/>
            <a:endParaRPr lang="ru-RU" sz="157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2934" y="1295319"/>
            <a:ext cx="2061498" cy="21238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520" y="1415730"/>
            <a:ext cx="1883013" cy="18830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7080" y="1246444"/>
            <a:ext cx="1966372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00964"/>
            <a:r>
              <a:rPr lang="ru-RU" sz="2105" dirty="0">
                <a:solidFill>
                  <a:prstClr val="black"/>
                </a:solidFill>
                <a:latin typeface="Calibri" panose="020F0502020204030204" pitchFamily="34" charset="0"/>
              </a:rPr>
              <a:t>Облачная касса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252E77-6870-4FC4-9CD7-F985D10A0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375" y="1683603"/>
            <a:ext cx="2241149" cy="1465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98064" y="1246936"/>
            <a:ext cx="2791405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00964"/>
            <a:r>
              <a:rPr lang="ru-RU" sz="2105" dirty="0">
                <a:solidFill>
                  <a:prstClr val="black"/>
                </a:solidFill>
                <a:latin typeface="Calibri" panose="020F0502020204030204" pitchFamily="34" charset="0"/>
              </a:rPr>
              <a:t>Аппаратная доработка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252E77-6870-4FC4-9CD7-F985D10A06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2864" y="1692193"/>
            <a:ext cx="2047108" cy="139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5345906" y="1566632"/>
            <a:ext cx="2" cy="318670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Двойная стрелка влево/вправо 8"/>
          <p:cNvSpPr/>
          <p:nvPr/>
        </p:nvSpPr>
        <p:spPr>
          <a:xfrm>
            <a:off x="7486569" y="2293046"/>
            <a:ext cx="683024" cy="24645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0964"/>
            <a:endParaRPr lang="ru-RU" sz="157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38710" y="494130"/>
            <a:ext cx="1830181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00964"/>
            <a:r>
              <a:rPr lang="ru-RU" sz="2105" dirty="0">
                <a:solidFill>
                  <a:prstClr val="black"/>
                </a:solidFill>
                <a:latin typeface="Calibri" panose="020F0502020204030204" pitchFamily="34" charset="0"/>
              </a:rPr>
              <a:t>Фискализация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698579" y="2298430"/>
            <a:ext cx="782126" cy="246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0964"/>
            <a:endParaRPr lang="ru-RU" sz="157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637" y="3199984"/>
            <a:ext cx="1570623" cy="578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Терминал</a:t>
            </a:r>
          </a:p>
          <a:p>
            <a:pPr algn="ctr"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оплаты проезда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1556" y="3195162"/>
            <a:ext cx="1258934" cy="578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Фискальный</a:t>
            </a:r>
          </a:p>
          <a:p>
            <a:pPr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регистратор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90598" y="3194036"/>
            <a:ext cx="1020857" cy="578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Облачная</a:t>
            </a:r>
          </a:p>
          <a:p>
            <a:pPr algn="ctr"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касса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41106" y="3153387"/>
            <a:ext cx="1570623" cy="578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Терминал</a:t>
            </a:r>
          </a:p>
          <a:p>
            <a:pPr algn="ctr"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оплаты проезда</a:t>
            </a:r>
          </a:p>
        </p:txBody>
      </p:sp>
      <p:sp>
        <p:nvSpPr>
          <p:cNvPr id="25" name="Равно 24"/>
          <p:cNvSpPr/>
          <p:nvPr/>
        </p:nvSpPr>
        <p:spPr>
          <a:xfrm rot="16200000">
            <a:off x="2832583" y="3348142"/>
            <a:ext cx="508911" cy="26462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0964"/>
            <a:endParaRPr lang="ru-RU" sz="157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Равно 25"/>
          <p:cNvSpPr/>
          <p:nvPr/>
        </p:nvSpPr>
        <p:spPr>
          <a:xfrm rot="16200000">
            <a:off x="7573626" y="3345124"/>
            <a:ext cx="508911" cy="26462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0964"/>
            <a:endParaRPr lang="ru-RU" sz="157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5935" y="3836722"/>
            <a:ext cx="853529" cy="853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/>
          <p:cNvSpPr txBox="1"/>
          <p:nvPr/>
        </p:nvSpPr>
        <p:spPr>
          <a:xfrm>
            <a:off x="1258758" y="3980085"/>
            <a:ext cx="1364669" cy="578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Чек </a:t>
            </a:r>
          </a:p>
          <a:p>
            <a:pPr algn="ctr"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соответствует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06774" y="4110029"/>
            <a:ext cx="688137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54-ФЗ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17540" y="4100489"/>
            <a:ext cx="688137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54-ФЗ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1316" y="3836722"/>
            <a:ext cx="853529" cy="853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6" name="Группа 55"/>
          <p:cNvGrpSpPr/>
          <p:nvPr/>
        </p:nvGrpSpPr>
        <p:grpSpPr>
          <a:xfrm>
            <a:off x="1216249" y="5151316"/>
            <a:ext cx="8326195" cy="1656182"/>
            <a:chOff x="1519743" y="4830005"/>
            <a:chExt cx="9494458" cy="1888564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7560285" y="4830005"/>
              <a:ext cx="3453915" cy="1520426"/>
            </a:xfrm>
            <a:prstGeom prst="roundRect">
              <a:avLst/>
            </a:prstGeom>
            <a:solidFill>
              <a:srgbClr val="00B0F0">
                <a:alpha val="1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0964"/>
              <a:endParaRPr lang="ru-RU" sz="157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1519743" y="4906086"/>
              <a:ext cx="2626383" cy="1368264"/>
            </a:xfrm>
            <a:prstGeom prst="ellipse">
              <a:avLst/>
            </a:prstGeom>
            <a:solidFill>
              <a:srgbClr val="00B0F0">
                <a:alpha val="1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0964"/>
              <a:endParaRPr lang="ru-RU" sz="157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9D60C02A-5AC5-448C-B72E-186F42CFF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bright="-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22097" y="4908029"/>
              <a:ext cx="1951548" cy="136826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332714" y="6336168"/>
              <a:ext cx="1556806" cy="382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00964"/>
              <a:r>
                <a:rPr lang="ru-RU" sz="1579" dirty="0">
                  <a:solidFill>
                    <a:prstClr val="black"/>
                  </a:solidFill>
                  <a:latin typeface="Calibri" panose="020F0502020204030204" pitchFamily="34" charset="0"/>
                </a:rPr>
                <a:t>Онлайн-касса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48594" y="5211172"/>
              <a:ext cx="2231090" cy="720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00964"/>
              <a:r>
                <a:rPr lang="ru-RU" sz="1754" dirty="0">
                  <a:solidFill>
                    <a:prstClr val="black"/>
                  </a:solidFill>
                  <a:latin typeface="Calibri" panose="020F0502020204030204" pitchFamily="34" charset="0"/>
                </a:rPr>
                <a:t>Учет наличных</a:t>
              </a:r>
            </a:p>
            <a:p>
              <a:pPr algn="ctr" defTabSz="400964"/>
              <a:r>
                <a:rPr lang="ru-RU" sz="1754" dirty="0">
                  <a:solidFill>
                    <a:prstClr val="black"/>
                  </a:solidFill>
                  <a:latin typeface="Calibri" panose="020F0502020204030204" pitchFamily="34" charset="0"/>
                </a:rPr>
                <a:t>денежных средств</a:t>
              </a: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55096" y="4861801"/>
              <a:ext cx="1685468" cy="15204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50" name="Прямая со стрелкой 49"/>
            <p:cNvCxnSpPr/>
            <p:nvPr/>
          </p:nvCxnSpPr>
          <p:spPr>
            <a:xfrm>
              <a:off x="4372597" y="5609539"/>
              <a:ext cx="47411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52" name="Равно 51"/>
            <p:cNvSpPr/>
            <p:nvPr/>
          </p:nvSpPr>
          <p:spPr>
            <a:xfrm>
              <a:off x="7041984" y="5484265"/>
              <a:ext cx="478693" cy="215791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0964"/>
              <a:endParaRPr lang="ru-RU" sz="1579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568926" y="5103451"/>
              <a:ext cx="1445275" cy="121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0964"/>
              <a:r>
                <a:rPr lang="ru-RU" sz="1579" dirty="0">
                  <a:solidFill>
                    <a:prstClr val="black"/>
                  </a:solidFill>
                  <a:latin typeface="Calibri" panose="020F0502020204030204" pitchFamily="34" charset="0"/>
                </a:rPr>
                <a:t>Чек</a:t>
              </a:r>
            </a:p>
            <a:p>
              <a:pPr algn="ctr" defTabSz="400964"/>
              <a:r>
                <a:rPr lang="ru-RU" sz="1579" dirty="0">
                  <a:solidFill>
                    <a:prstClr val="black"/>
                  </a:solidFill>
                  <a:latin typeface="Calibri" panose="020F0502020204030204" pitchFamily="34" charset="0"/>
                </a:rPr>
                <a:t>соответствует</a:t>
              </a:r>
            </a:p>
            <a:p>
              <a:pPr algn="ctr" defTabSz="400964"/>
              <a:r>
                <a:rPr lang="ru-RU" sz="1579" dirty="0">
                  <a:solidFill>
                    <a:prstClr val="black"/>
                  </a:solidFill>
                  <a:latin typeface="Calibri" panose="020F0502020204030204" pitchFamily="34" charset="0"/>
                </a:rPr>
                <a:t>54-ФЗ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885318" y="3970872"/>
            <a:ext cx="1364669" cy="578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Чек </a:t>
            </a:r>
          </a:p>
          <a:p>
            <a:pPr algn="ctr" defTabSz="400964"/>
            <a:r>
              <a:rPr lang="ru-RU" sz="1579" dirty="0">
                <a:solidFill>
                  <a:prstClr val="black"/>
                </a:solidFill>
                <a:latin typeface="Calibri" panose="020F0502020204030204" pitchFamily="34" charset="0"/>
              </a:rPr>
              <a:t>соответствует</a:t>
            </a:r>
          </a:p>
        </p:txBody>
      </p:sp>
    </p:spTree>
    <p:extLst>
      <p:ext uri="{BB962C8B-B14F-4D97-AF65-F5344CB8AC3E}">
        <p14:creationId xmlns:p14="http://schemas.microsoft.com/office/powerpoint/2010/main" xmlns="" val="1164489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3289610"/>
            <a:ext cx="10691813" cy="4460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2DDB545B-9ED7-4A57-B5EC-C6275D13B3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64201652"/>
              </p:ext>
            </p:extLst>
          </p:nvPr>
        </p:nvGraphicFramePr>
        <p:xfrm>
          <a:off x="253192" y="998265"/>
          <a:ext cx="3827242" cy="5945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9187B98A-D4BB-45BF-9B09-2B4DF42CB8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429112644"/>
              </p:ext>
            </p:extLst>
          </p:nvPr>
        </p:nvGraphicFramePr>
        <p:xfrm>
          <a:off x="6568068" y="994581"/>
          <a:ext cx="3870553" cy="5974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9322497-E0C9-4E14-9E00-344F4E99766C}"/>
              </a:ext>
            </a:extLst>
          </p:cNvPr>
          <p:cNvSpPr/>
          <p:nvPr/>
        </p:nvSpPr>
        <p:spPr>
          <a:xfrm>
            <a:off x="-1" y="134339"/>
            <a:ext cx="10691813" cy="733425"/>
          </a:xfrm>
          <a:prstGeom prst="rect">
            <a:avLst/>
          </a:prstGeom>
          <a:solidFill>
            <a:schemeClr val="bg1">
              <a:lumMod val="50000"/>
              <a:lumOff val="50000"/>
              <a:alpha val="4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СИСТЕМЫ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F5F5A17-FB41-4CDF-9770-C3D814F962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117" y="204116"/>
            <a:ext cx="564479" cy="564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1790" y="2402835"/>
            <a:ext cx="2001591" cy="519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5F02DA-9314-455F-8696-47F8A0621B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1790" y="1119742"/>
            <a:ext cx="492783" cy="62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9289" y="3517571"/>
            <a:ext cx="1030286" cy="7284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739537" y="3597814"/>
            <a:ext cx="1090558" cy="5520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6317" y="3611034"/>
            <a:ext cx="779830" cy="5256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CC45FF0-63F9-4D3F-9A3D-281C7300D1A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2724" y="6253408"/>
            <a:ext cx="528494" cy="52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44799FB-149E-4A2D-A9BB-5760F3D703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154" y="5264375"/>
            <a:ext cx="1115959" cy="29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4C4A6BF-6A99-4434-9945-F6E08624F3F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2724" y="4593490"/>
            <a:ext cx="904980" cy="90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EFD02A-EC65-415F-9310-F14EE5C9D41B}"/>
              </a:ext>
            </a:extLst>
          </p:cNvPr>
          <p:cNvSpPr txBox="1"/>
          <p:nvPr/>
        </p:nvSpPr>
        <p:spPr>
          <a:xfrm>
            <a:off x="4226316" y="4136688"/>
            <a:ext cx="228762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 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перевозчиков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6EFD02A-EC65-415F-9310-F14EE5C9D41B}"/>
              </a:ext>
            </a:extLst>
          </p:cNvPr>
          <p:cNvSpPr txBox="1"/>
          <p:nvPr/>
        </p:nvSpPr>
        <p:spPr>
          <a:xfrm>
            <a:off x="5303389" y="5044797"/>
            <a:ext cx="122698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агентов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EFD02A-EC65-415F-9310-F14EE5C9D41B}"/>
              </a:ext>
            </a:extLst>
          </p:cNvPr>
          <p:cNvSpPr txBox="1"/>
          <p:nvPr/>
        </p:nvSpPr>
        <p:spPr>
          <a:xfrm>
            <a:off x="4711248" y="6272499"/>
            <a:ext cx="18312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</a:t>
            </a: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502 </a:t>
            </a:r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пользователей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EFD02A-EC65-415F-9310-F14EE5C9D41B}"/>
              </a:ext>
            </a:extLst>
          </p:cNvPr>
          <p:cNvSpPr txBox="1"/>
          <p:nvPr/>
        </p:nvSpPr>
        <p:spPr>
          <a:xfrm>
            <a:off x="4629544" y="1142975"/>
            <a:ext cx="197238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ОКУ «ААТ                  Липецкой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xmlns="" val="30856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1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B4D98DA-79BE-49B3-B76E-A0C4948E487A}"/>
              </a:ext>
            </a:extLst>
          </p:cNvPr>
          <p:cNvSpPr/>
          <p:nvPr/>
        </p:nvSpPr>
        <p:spPr>
          <a:xfrm>
            <a:off x="7362343" y="6768111"/>
            <a:ext cx="3328255" cy="745844"/>
          </a:xfrm>
          <a:prstGeom prst="rect">
            <a:avLst/>
          </a:prstGeom>
          <a:solidFill>
            <a:schemeClr val="tx1">
              <a:lumMod val="65000"/>
              <a:alpha val="6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9D705EA-E8C3-402E-A39B-74FD70FC6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9095" y="275876"/>
            <a:ext cx="2614417" cy="261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FE2B52B-ABD3-4DFF-BB25-64D07EA159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149" y="855319"/>
            <a:ext cx="2032880" cy="255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32FF03-43CC-46A4-8F1D-9E11795D4F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252" y="1551883"/>
            <a:ext cx="2568293" cy="1773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F9B836C6-3A9B-4FC3-A6B8-55AA301303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749" y="907703"/>
            <a:ext cx="5596616" cy="6649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CFC6658-9FDB-423D-AA90-A107B1B62260}"/>
              </a:ext>
            </a:extLst>
          </p:cNvPr>
          <p:cNvSpPr/>
          <p:nvPr/>
        </p:nvSpPr>
        <p:spPr>
          <a:xfrm>
            <a:off x="7363558" y="2688152"/>
            <a:ext cx="3328255" cy="768726"/>
          </a:xfrm>
          <a:prstGeom prst="rect">
            <a:avLst/>
          </a:prstGeom>
          <a:solidFill>
            <a:schemeClr val="tx1">
              <a:lumMod val="65000"/>
              <a:alpha val="6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166387A-AF8C-4DCA-870A-C5C96B838AED}"/>
              </a:ext>
            </a:extLst>
          </p:cNvPr>
          <p:cNvSpPr/>
          <p:nvPr/>
        </p:nvSpPr>
        <p:spPr>
          <a:xfrm>
            <a:off x="-19001" y="3427970"/>
            <a:ext cx="3617546" cy="728811"/>
          </a:xfrm>
          <a:prstGeom prst="rect">
            <a:avLst/>
          </a:prstGeom>
          <a:solidFill>
            <a:schemeClr val="tx1">
              <a:lumMod val="65000"/>
              <a:alpha val="6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471799-A018-49CF-B4F3-A9CD7D6753CE}"/>
              </a:ext>
            </a:extLst>
          </p:cNvPr>
          <p:cNvSpPr txBox="1"/>
          <p:nvPr/>
        </p:nvSpPr>
        <p:spPr>
          <a:xfrm>
            <a:off x="7815201" y="2847359"/>
            <a:ext cx="2382203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455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маршрутов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E5B063-84D5-43FD-A97C-A3416666E415}"/>
              </a:ext>
            </a:extLst>
          </p:cNvPr>
          <p:cNvSpPr txBox="1"/>
          <p:nvPr/>
        </p:nvSpPr>
        <p:spPr>
          <a:xfrm>
            <a:off x="127654" y="3460886"/>
            <a:ext cx="332423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249</a:t>
            </a:r>
            <a:r>
              <a:rPr lang="en-U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автобусов </a:t>
            </a: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и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38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трамваев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" y="134339"/>
            <a:ext cx="10691813" cy="733425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400931" y="129679"/>
            <a:ext cx="5799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ОСНОВНЫЕ ПОКАЗАТЕЛИ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960AD9C-6D45-4144-8C6C-0D7DDBF9D0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117" y="204116"/>
            <a:ext cx="564479" cy="5643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75910" y="6976102"/>
            <a:ext cx="3315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100% территории региона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5848F7A-505F-445E-AF7B-2C94BBC2CC22}"/>
              </a:ext>
            </a:extLst>
          </p:cNvPr>
          <p:cNvSpPr/>
          <p:nvPr/>
        </p:nvSpPr>
        <p:spPr>
          <a:xfrm>
            <a:off x="-19001" y="4220178"/>
            <a:ext cx="3617546" cy="3308382"/>
          </a:xfrm>
          <a:prstGeom prst="rect">
            <a:avLst/>
          </a:prstGeom>
          <a:solidFill>
            <a:schemeClr val="tx1">
              <a:lumMod val="65000"/>
              <a:alpha val="6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7CC45FF0-63F9-4D3F-9A3D-281C7300D1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024" y="6769321"/>
            <a:ext cx="673985" cy="67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44799FB-149E-4A2D-A9BB-5760F3D703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49" y="4929788"/>
            <a:ext cx="1839091" cy="48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4C4A6BF-6A99-4434-9945-F6E08624F3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317" y="4083237"/>
            <a:ext cx="1491397" cy="149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E6C096F0-9EB8-4C1F-A73B-01049A78E6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465" y="6130010"/>
            <a:ext cx="773105" cy="61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D89EEF17-5156-4B69-B80F-2C5F708E8C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944" y="5491915"/>
            <a:ext cx="1188148" cy="57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342F8A07-C3D1-41C0-A154-B4DE6F76AFA6}"/>
              </a:ext>
            </a:extLst>
          </p:cNvPr>
          <p:cNvSpPr/>
          <p:nvPr/>
        </p:nvSpPr>
        <p:spPr>
          <a:xfrm>
            <a:off x="4084738" y="6494135"/>
            <a:ext cx="2836638" cy="720620"/>
          </a:xfrm>
          <a:prstGeom prst="rect">
            <a:avLst/>
          </a:prstGeom>
          <a:solidFill>
            <a:schemeClr val="tx1">
              <a:lumMod val="65000"/>
              <a:alpha val="6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4492E92-C336-44A6-8E37-BA69885A6D59}"/>
              </a:ext>
            </a:extLst>
          </p:cNvPr>
          <p:cNvSpPr txBox="1"/>
          <p:nvPr/>
        </p:nvSpPr>
        <p:spPr>
          <a:xfrm>
            <a:off x="4084739" y="6476670"/>
            <a:ext cx="283663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более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502 000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пользователей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3DC0E67-8D18-4BB9-97F1-D3A54521E140}"/>
              </a:ext>
            </a:extLst>
          </p:cNvPr>
          <p:cNvSpPr txBox="1"/>
          <p:nvPr/>
        </p:nvSpPr>
        <p:spPr>
          <a:xfrm>
            <a:off x="1868178" y="4565639"/>
            <a:ext cx="1815924" cy="26776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БОЛЕЕ 800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СТАЦИОНАРНЫХ,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БОЛЕЕ 600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МОБИЛЬНЫХ МЕСТ ПОДКЛЮЧЕНИЯ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ПОПОЛНЕНИЯ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АКТУАЛИЗАЦИИ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C9B4BEA-5849-4DD2-B869-E53801D333E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7107" y="3636961"/>
            <a:ext cx="3211808" cy="295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79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7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C591206-FC00-494F-9C70-E2F34688DD60}"/>
              </a:ext>
            </a:extLst>
          </p:cNvPr>
          <p:cNvSpPr/>
          <p:nvPr/>
        </p:nvSpPr>
        <p:spPr>
          <a:xfrm>
            <a:off x="-1" y="-16137"/>
            <a:ext cx="3522565" cy="7575811"/>
          </a:xfrm>
          <a:prstGeom prst="rect">
            <a:avLst/>
          </a:prstGeom>
          <a:solidFill>
            <a:schemeClr val="bg1">
              <a:lumMod val="85000"/>
              <a:lumOff val="1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C55FD0-A13B-417F-B9F5-837CF62FB614}"/>
              </a:ext>
            </a:extLst>
          </p:cNvPr>
          <p:cNvSpPr txBox="1"/>
          <p:nvPr/>
        </p:nvSpPr>
        <p:spPr>
          <a:xfrm>
            <a:off x="-290587" y="47805"/>
            <a:ext cx="4069059" cy="7294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БОЛЕЕ</a:t>
            </a:r>
            <a:r>
              <a:rPr lang="ru-RU" sz="40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7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800</a:t>
            </a:r>
          </a:p>
          <a:p>
            <a:pPr algn="ctr"/>
            <a:r>
              <a:rPr lang="ru-RU" b="1" dirty="0">
                <a:solidFill>
                  <a:srgbClr val="00B0F0"/>
                </a:solidFill>
                <a:latin typeface="Century Gothic" panose="020B0502020202020204" pitchFamily="34" charset="0"/>
              </a:rPr>
              <a:t>СТАЦИОНАРНЫХ,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БОЛЕЕ</a:t>
            </a:r>
          </a:p>
          <a:p>
            <a:pPr algn="ctr"/>
            <a:r>
              <a:rPr lang="ru-RU" sz="7200" b="1" dirty="0">
                <a:solidFill>
                  <a:srgbClr val="ED95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600</a:t>
            </a:r>
          </a:p>
          <a:p>
            <a:pPr algn="ctr"/>
            <a:r>
              <a:rPr lang="ru-RU" b="1" dirty="0">
                <a:solidFill>
                  <a:srgbClr val="ED95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МОБИЛЬНЫХ</a:t>
            </a:r>
          </a:p>
          <a:p>
            <a:pPr algn="ctr"/>
            <a:r>
              <a:rPr lang="ru-RU" sz="3200" dirty="0">
                <a:latin typeface="Century Gothic" panose="020B0502020202020204" pitchFamily="34" charset="0"/>
              </a:rPr>
              <a:t>МЕСТ </a:t>
            </a:r>
          </a:p>
          <a:p>
            <a:pPr algn="ctr"/>
            <a:endParaRPr lang="ru-RU" sz="3200" dirty="0">
              <a:latin typeface="Century Gothic" panose="020B0502020202020204" pitchFamily="34" charset="0"/>
            </a:endParaRPr>
          </a:p>
          <a:p>
            <a:pPr algn="ctr"/>
            <a:r>
              <a:rPr lang="ru-RU" sz="3200" dirty="0">
                <a:latin typeface="Century Gothic" panose="020B0502020202020204" pitchFamily="34" charset="0"/>
              </a:rPr>
              <a:t>ПОДКЛЮЧЕНИЯ</a:t>
            </a:r>
          </a:p>
          <a:p>
            <a:pPr algn="ctr"/>
            <a:endParaRPr lang="ru-RU" sz="3200" dirty="0">
              <a:latin typeface="Century Gothic" panose="020B0502020202020204" pitchFamily="34" charset="0"/>
            </a:endParaRPr>
          </a:p>
          <a:p>
            <a:pPr algn="ctr"/>
            <a:r>
              <a:rPr lang="ru-RU" sz="3200" dirty="0">
                <a:latin typeface="Century Gothic" panose="020B0502020202020204" pitchFamily="34" charset="0"/>
              </a:rPr>
              <a:t>ПОПОЛНЕНИЯ</a:t>
            </a:r>
          </a:p>
          <a:p>
            <a:pPr algn="ctr"/>
            <a:endParaRPr lang="ru-RU" sz="3200" dirty="0">
              <a:latin typeface="Century Gothic" panose="020B0502020202020204" pitchFamily="34" charset="0"/>
            </a:endParaRPr>
          </a:p>
          <a:p>
            <a:pPr algn="ctr"/>
            <a:r>
              <a:rPr lang="ru-RU" sz="3200" dirty="0">
                <a:latin typeface="Century Gothic" panose="020B0502020202020204" pitchFamily="34" charset="0"/>
              </a:rPr>
              <a:t> </a:t>
            </a:r>
            <a:r>
              <a:rPr lang="ru-RU" sz="3000" dirty="0">
                <a:latin typeface="Century Gothic" panose="020B0502020202020204" pitchFamily="34" charset="0"/>
              </a:rPr>
              <a:t>АКТУАЛИЗАЦИИ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6C621CB-A99B-4DCB-B968-836C3799EBA4}"/>
              </a:ext>
            </a:extLst>
          </p:cNvPr>
          <p:cNvSpPr/>
          <p:nvPr/>
        </p:nvSpPr>
        <p:spPr>
          <a:xfrm>
            <a:off x="7177750" y="2"/>
            <a:ext cx="3540242" cy="7559673"/>
          </a:xfrm>
          <a:prstGeom prst="rect">
            <a:avLst/>
          </a:prstGeom>
          <a:solidFill>
            <a:schemeClr val="bg1">
              <a:lumMod val="85000"/>
              <a:lumOff val="1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8E9962F2-B404-42F7-90BA-E5C04F1C5D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590890804"/>
              </p:ext>
            </p:extLst>
          </p:nvPr>
        </p:nvGraphicFramePr>
        <p:xfrm>
          <a:off x="6913342" y="238124"/>
          <a:ext cx="3907058" cy="7103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E461330-25EC-47C1-9867-92BB54D78A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4151" y="6716184"/>
            <a:ext cx="592682" cy="2868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0219D6B-040D-40FF-A1E6-D9F4600BDC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2284" y="5556490"/>
            <a:ext cx="837306" cy="2225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F009A51-8649-4566-8DCA-28C697B0DC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71393" y="1575703"/>
            <a:ext cx="858197" cy="4344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960AD9C-6D45-4144-8C6C-0D7DDBF9D0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5360" y="4098515"/>
            <a:ext cx="550260" cy="5500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B8CDD4A-A30C-4A13-A7E7-1D9E74158F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8077" y="292827"/>
            <a:ext cx="325146" cy="84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097DCF6-780E-4F11-93C8-A26993924D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0356" y="2512066"/>
            <a:ext cx="1480269" cy="13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20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22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B872C65-D1B9-4C5B-A9CE-38292CECC691}"/>
              </a:ext>
            </a:extLst>
          </p:cNvPr>
          <p:cNvSpPr/>
          <p:nvPr/>
        </p:nvSpPr>
        <p:spPr>
          <a:xfrm>
            <a:off x="7605725" y="978403"/>
            <a:ext cx="2720036" cy="2968187"/>
          </a:xfrm>
          <a:prstGeom prst="rect">
            <a:avLst/>
          </a:prstGeom>
          <a:solidFill>
            <a:schemeClr val="tx1">
              <a:lumMod val="75000"/>
              <a:alpha val="2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030959C-F313-4DFB-B850-2E3D9D1FFB05}"/>
              </a:ext>
            </a:extLst>
          </p:cNvPr>
          <p:cNvSpPr/>
          <p:nvPr/>
        </p:nvSpPr>
        <p:spPr>
          <a:xfrm>
            <a:off x="2376088" y="990316"/>
            <a:ext cx="2209357" cy="3037486"/>
          </a:xfrm>
          <a:prstGeom prst="rect">
            <a:avLst/>
          </a:prstGeom>
          <a:solidFill>
            <a:schemeClr val="tx1">
              <a:lumMod val="75000"/>
              <a:alpha val="2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C403E35-33DA-4E5B-B94A-8174ADC899E1}"/>
              </a:ext>
            </a:extLst>
          </p:cNvPr>
          <p:cNvSpPr/>
          <p:nvPr/>
        </p:nvSpPr>
        <p:spPr>
          <a:xfrm>
            <a:off x="7615737" y="4692646"/>
            <a:ext cx="2698996" cy="2724671"/>
          </a:xfrm>
          <a:prstGeom prst="rect">
            <a:avLst/>
          </a:prstGeom>
          <a:solidFill>
            <a:schemeClr val="tx1">
              <a:lumMod val="75000"/>
              <a:alpha val="2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B8A6072-579A-411F-9EAC-08FBCC93C752}"/>
              </a:ext>
            </a:extLst>
          </p:cNvPr>
          <p:cNvSpPr/>
          <p:nvPr/>
        </p:nvSpPr>
        <p:spPr>
          <a:xfrm>
            <a:off x="-1" y="134339"/>
            <a:ext cx="10691813" cy="733425"/>
          </a:xfrm>
          <a:prstGeom prst="rect">
            <a:avLst/>
          </a:prstGeom>
          <a:solidFill>
            <a:schemeClr val="bg1">
              <a:lumMod val="50000"/>
              <a:lumOff val="50000"/>
              <a:alpha val="3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ТЕРМИНАЛЬНОЕ ОБОРУДОВАНИЕ СИСТЕМЫ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DD148B5-3489-4684-BEEE-3A28AEDF0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117" y="204116"/>
            <a:ext cx="564479" cy="564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869A887-ED97-4723-99F8-D77F9A777765}"/>
              </a:ext>
            </a:extLst>
          </p:cNvPr>
          <p:cNvSpPr/>
          <p:nvPr/>
        </p:nvSpPr>
        <p:spPr>
          <a:xfrm>
            <a:off x="2376087" y="4686855"/>
            <a:ext cx="2209357" cy="2724671"/>
          </a:xfrm>
          <a:prstGeom prst="rect">
            <a:avLst/>
          </a:prstGeom>
          <a:solidFill>
            <a:schemeClr val="tx1">
              <a:lumMod val="75000"/>
              <a:alpha val="2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D4AD782-3396-4CD9-AD26-F43B2D947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2311" y="5091483"/>
            <a:ext cx="2208496" cy="144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CC7A51C-6E11-4763-87B6-82DD1C430E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8053" y="1257223"/>
            <a:ext cx="1223359" cy="199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252E77-6870-4FC4-9CD7-F985D10A0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5714" y="1325987"/>
            <a:ext cx="2713352" cy="1851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D60C02A-5AC5-448C-B72E-186F42CFF9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0377" y="4922283"/>
            <a:ext cx="1729806" cy="12127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3E467F-2D85-4AB2-931A-8C284FEA0C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1790" y="5192769"/>
            <a:ext cx="1938486" cy="133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B25DED8-E9AF-4F0E-804D-AAF1DD064C73}"/>
              </a:ext>
            </a:extLst>
          </p:cNvPr>
          <p:cNvSpPr/>
          <p:nvPr/>
        </p:nvSpPr>
        <p:spPr>
          <a:xfrm>
            <a:off x="398809" y="1392524"/>
            <a:ext cx="1835468" cy="4885175"/>
          </a:xfrm>
          <a:prstGeom prst="rect">
            <a:avLst/>
          </a:prstGeom>
          <a:solidFill>
            <a:schemeClr val="tx1">
              <a:lumMod val="75000"/>
              <a:alpha val="3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04D2418-3C38-48A0-88FF-53A9570714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780" y="1392524"/>
            <a:ext cx="1595235" cy="415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B935055-103B-42FE-9E0B-C7072D0DF422}"/>
              </a:ext>
            </a:extLst>
          </p:cNvPr>
          <p:cNvSpPr txBox="1"/>
          <p:nvPr/>
        </p:nvSpPr>
        <p:spPr>
          <a:xfrm>
            <a:off x="398808" y="5545408"/>
            <a:ext cx="1825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Стационарный терминал пополнения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F41AD52-6CA5-4BD5-8462-7CA080F586A6}"/>
              </a:ext>
            </a:extLst>
          </p:cNvPr>
          <p:cNvSpPr txBox="1"/>
          <p:nvPr/>
        </p:nvSpPr>
        <p:spPr>
          <a:xfrm>
            <a:off x="2381486" y="6668816"/>
            <a:ext cx="2200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Считыватель бесконтактных </a:t>
            </a:r>
            <a:r>
              <a:rPr lang="en-US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смарт-карт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4513EB-9858-41BC-AE78-DD739A12C05C}"/>
              </a:ext>
            </a:extLst>
          </p:cNvPr>
          <p:cNvSpPr txBox="1"/>
          <p:nvPr/>
        </p:nvSpPr>
        <p:spPr>
          <a:xfrm>
            <a:off x="2372701" y="3535113"/>
            <a:ext cx="220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Актуализатор</a:t>
            </a:r>
            <a:r>
              <a:rPr lang="ru-RU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денежных средств***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BC013C-917E-43A1-A701-946F1A0D3CFA}"/>
              </a:ext>
            </a:extLst>
          </p:cNvPr>
          <p:cNvSpPr txBox="1"/>
          <p:nvPr/>
        </p:nvSpPr>
        <p:spPr>
          <a:xfrm>
            <a:off x="7618019" y="3453276"/>
            <a:ext cx="268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Стационарный терминал оплаты проезда Т2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7A3632E-DA26-4E31-A56B-CB1FC2FF2E1A}"/>
              </a:ext>
            </a:extLst>
          </p:cNvPr>
          <p:cNvSpPr txBox="1"/>
          <p:nvPr/>
        </p:nvSpPr>
        <p:spPr>
          <a:xfrm>
            <a:off x="7615738" y="6682658"/>
            <a:ext cx="2693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Мобильный терминал оплаты проезда водителя «ШТРИХ </a:t>
            </a:r>
            <a:r>
              <a:rPr lang="en-US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M-PAY</a:t>
            </a:r>
            <a:r>
              <a:rPr lang="ru-RU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5B2F7D1-B78A-4D83-BDD8-6FCD557FC5DA}"/>
              </a:ext>
            </a:extLst>
          </p:cNvPr>
          <p:cNvSpPr txBox="1"/>
          <p:nvPr/>
        </p:nvSpPr>
        <p:spPr>
          <a:xfrm>
            <a:off x="380468" y="6387430"/>
            <a:ext cx="1795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*** - необходим для актуализации </a:t>
            </a:r>
          </a:p>
          <a:p>
            <a:pPr algn="ctr"/>
            <a:r>
              <a:rPr lang="ru-RU" sz="11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денежных средств </a:t>
            </a:r>
          </a:p>
          <a:p>
            <a:pPr algn="ctr"/>
            <a:r>
              <a:rPr lang="ru-RU" sz="11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после удаленного пополнения</a:t>
            </a:r>
          </a:p>
          <a:p>
            <a:pPr algn="ctr"/>
            <a:r>
              <a:rPr lang="ru-RU" sz="11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транспортной карты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6B872C65-D1B9-4C5B-A9CE-38292CECC691}"/>
              </a:ext>
            </a:extLst>
          </p:cNvPr>
          <p:cNvSpPr/>
          <p:nvPr/>
        </p:nvSpPr>
        <p:spPr>
          <a:xfrm>
            <a:off x="4728985" y="2928403"/>
            <a:ext cx="2698996" cy="2968187"/>
          </a:xfrm>
          <a:prstGeom prst="rect">
            <a:avLst/>
          </a:prstGeom>
          <a:solidFill>
            <a:schemeClr val="tx1">
              <a:lumMod val="75000"/>
              <a:alpha val="2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DBC013C-917E-43A1-A701-946F1A0D3CFA}"/>
              </a:ext>
            </a:extLst>
          </p:cNvPr>
          <p:cNvSpPr txBox="1"/>
          <p:nvPr/>
        </p:nvSpPr>
        <p:spPr>
          <a:xfrm>
            <a:off x="4724794" y="5388573"/>
            <a:ext cx="269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Стационарный терминал оплаты проезда Т2М-</a:t>
            </a:r>
            <a:r>
              <a:rPr lang="en-US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PS</a:t>
            </a:r>
            <a:endParaRPr lang="ru-RU" sz="1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96" t="4524" r="16001" b="6368"/>
          <a:stretch/>
        </p:blipFill>
        <p:spPr>
          <a:xfrm>
            <a:off x="5252473" y="2894150"/>
            <a:ext cx="1446024" cy="2612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967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2185670" y="60961"/>
            <a:ext cx="2101850" cy="2095277"/>
          </a:xfrm>
          <a:prstGeom prst="rect">
            <a:avLst/>
          </a:prstGeom>
          <a:solidFill>
            <a:schemeClr val="tx1">
              <a:lumMod val="85000"/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9" y="1599947"/>
            <a:ext cx="10691813" cy="595972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E2BFAB1-BFE4-4651-A72F-70CB5E458AFA}"/>
              </a:ext>
            </a:extLst>
          </p:cNvPr>
          <p:cNvSpPr/>
          <p:nvPr/>
        </p:nvSpPr>
        <p:spPr>
          <a:xfrm>
            <a:off x="1275" y="4688313"/>
            <a:ext cx="10691813" cy="680796"/>
          </a:xfrm>
          <a:prstGeom prst="rect">
            <a:avLst/>
          </a:prstGeom>
          <a:solidFill>
            <a:schemeClr val="tx1">
              <a:lumMod val="65000"/>
              <a:alpha val="41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765213" y="4742938"/>
            <a:ext cx="10391778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ТРАНСПОРТНЫЕ КАРТЫ ЛИПЕЦКОЙ ОБЛАСТИ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026848EF-1E23-4E4F-AF49-016FFF94318F}"/>
              </a:ext>
            </a:extLst>
          </p:cNvPr>
          <p:cNvSpPr/>
          <p:nvPr/>
        </p:nvSpPr>
        <p:spPr>
          <a:xfrm>
            <a:off x="9807728" y="2167253"/>
            <a:ext cx="884085" cy="2062376"/>
          </a:xfrm>
          <a:prstGeom prst="rect">
            <a:avLst/>
          </a:prstGeom>
          <a:solidFill>
            <a:schemeClr val="tx1">
              <a:lumMod val="65000"/>
              <a:alpha val="41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MIFARE PLUS™ X 2K/4K ISO CARD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2F4E88C-DF28-4E8D-A7B3-FAD01A231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373" y="4775759"/>
            <a:ext cx="564479" cy="564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4287520" y="60961"/>
            <a:ext cx="2101851" cy="2087007"/>
          </a:xfrm>
          <a:prstGeom prst="rect">
            <a:avLst/>
          </a:prstGeom>
          <a:solidFill>
            <a:schemeClr val="dk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389371" y="71964"/>
            <a:ext cx="2101850" cy="2068384"/>
          </a:xfrm>
          <a:prstGeom prst="rect">
            <a:avLst/>
          </a:prstGeom>
          <a:solidFill>
            <a:schemeClr val="tx1">
              <a:lumMod val="85000"/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491221" y="71964"/>
            <a:ext cx="2101851" cy="2068384"/>
          </a:xfrm>
          <a:prstGeom prst="rect">
            <a:avLst/>
          </a:prstGeom>
          <a:solidFill>
            <a:schemeClr val="dk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6389371" y="748907"/>
            <a:ext cx="2081815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ЛЬГОТНАЯ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519044" y="1118935"/>
            <a:ext cx="2051168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ЛЬГОТНАЯ</a:t>
            </a:r>
          </a:p>
        </p:txBody>
      </p:sp>
      <p:pic>
        <p:nvPicPr>
          <p:cNvPr id="58" name="Picture 6" descr="C:\Users\Юлия\Desktop\Инвалид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1506" y="1036684"/>
            <a:ext cx="1423741" cy="1126524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9" name="Picture 16" descr="C:\Users\Юлия\Desktop\льгот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75499" y="166416"/>
            <a:ext cx="1424839" cy="84880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1" name="TextBox 60"/>
          <p:cNvSpPr txBox="1"/>
          <p:nvPr/>
        </p:nvSpPr>
        <p:spPr>
          <a:xfrm>
            <a:off x="2204001" y="748907"/>
            <a:ext cx="2101732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ЛЬГОТНАЯ</a:t>
            </a:r>
          </a:p>
        </p:txBody>
      </p:sp>
      <p:pic>
        <p:nvPicPr>
          <p:cNvPr id="62" name="Picture 5" descr="C:\Users\Юлия\Desktop\family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275022" y="1234724"/>
            <a:ext cx="1911713" cy="80077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4" name="TextBox 63"/>
          <p:cNvSpPr txBox="1"/>
          <p:nvPr/>
        </p:nvSpPr>
        <p:spPr>
          <a:xfrm>
            <a:off x="4781792" y="1108599"/>
            <a:ext cx="1113305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ЛЬГОТНАЯ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6438" y="100355"/>
            <a:ext cx="1012820" cy="64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6937" y="98875"/>
            <a:ext cx="1015131" cy="650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74" name="Picture 5" descr="C:\Users\Юлия\Desktop\family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392908" y="148486"/>
            <a:ext cx="1911713" cy="800776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3273" y="1473335"/>
            <a:ext cx="1012175" cy="64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450" y="1473025"/>
            <a:ext cx="1015131" cy="64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3432" y="100355"/>
            <a:ext cx="966932" cy="64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1781" y="100045"/>
            <a:ext cx="1011475" cy="64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6974" y="1465304"/>
            <a:ext cx="1012175" cy="64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7151" y="1465325"/>
            <a:ext cx="1015131" cy="64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81" name="Прямоугольник 80"/>
          <p:cNvSpPr/>
          <p:nvPr/>
        </p:nvSpPr>
        <p:spPr>
          <a:xfrm>
            <a:off x="93402" y="60961"/>
            <a:ext cx="2101851" cy="2087007"/>
          </a:xfrm>
          <a:prstGeom prst="rect">
            <a:avLst/>
          </a:prstGeom>
          <a:solidFill>
            <a:schemeClr val="dk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" name="Picture 4" descr="C:\Users\Юлия\Desktop\общ.png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58337" y="148612"/>
            <a:ext cx="1343241" cy="106282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3" name="TextBox 82"/>
          <p:cNvSpPr txBox="1"/>
          <p:nvPr/>
        </p:nvSpPr>
        <p:spPr>
          <a:xfrm>
            <a:off x="93402" y="1178449"/>
            <a:ext cx="2092268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ОБЩЕГРАЖДАНСКАЯ</a:t>
            </a: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801" y="1480438"/>
            <a:ext cx="1012175" cy="64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6505" y="1490005"/>
            <a:ext cx="1012175" cy="64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35466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549DF9D-00B9-4328-812C-5181F927AEA5}"/>
              </a:ext>
            </a:extLst>
          </p:cNvPr>
          <p:cNvSpPr/>
          <p:nvPr/>
        </p:nvSpPr>
        <p:spPr>
          <a:xfrm>
            <a:off x="-1" y="282726"/>
            <a:ext cx="10691813" cy="816497"/>
          </a:xfrm>
          <a:prstGeom prst="rect">
            <a:avLst/>
          </a:prstGeom>
          <a:solidFill>
            <a:schemeClr val="tx1">
              <a:lumMod val="75000"/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ТРАНСПОРТНЫЕ КАРТЫ ЛИПЕЦКОЙ ОБЛАСТИ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C3EB0D6-37CB-446F-8A20-C18E67F6F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089" y="354503"/>
            <a:ext cx="492783" cy="62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5A6DF3-9018-4A2D-9A73-6ED85F2B4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5536" y="434979"/>
            <a:ext cx="550620" cy="55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1053541-9B5F-4889-9E62-2AF8DC3B1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85" r="22437" b="26269"/>
          <a:stretch/>
        </p:blipFill>
        <p:spPr>
          <a:xfrm>
            <a:off x="499214" y="1386345"/>
            <a:ext cx="5368041" cy="2981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087D0B3-BF97-4FCE-8FB4-9CBFDF627F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852" y="4125464"/>
            <a:ext cx="4477262" cy="29818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92D6A1D-5E92-40A8-9E40-38AD00A4FFDB}"/>
              </a:ext>
            </a:extLst>
          </p:cNvPr>
          <p:cNvSpPr/>
          <p:nvPr/>
        </p:nvSpPr>
        <p:spPr>
          <a:xfrm>
            <a:off x="5489188" y="6149659"/>
            <a:ext cx="5202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502 455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43,69%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населения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Липецкой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3006850-A221-4CE9-8F55-38226A35BF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13" t="7332" r="4243" b="8550"/>
          <a:stretch/>
        </p:blipFill>
        <p:spPr>
          <a:xfrm>
            <a:off x="6057103" y="5065212"/>
            <a:ext cx="1514486" cy="91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16C87C4-0E9C-4D43-BFB2-06BC691342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3" t="5080" r="3122" b="5441"/>
          <a:stretch/>
        </p:blipFill>
        <p:spPr>
          <a:xfrm>
            <a:off x="9099189" y="4240437"/>
            <a:ext cx="1514486" cy="927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378344C-2ECD-4F8A-87C7-BA31897953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8" t="4331" r="3477" b="7278"/>
          <a:stretch/>
        </p:blipFill>
        <p:spPr>
          <a:xfrm>
            <a:off x="6057103" y="3444021"/>
            <a:ext cx="1503481" cy="916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920F035-4048-4842-9A6B-06C5D660D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7" t="5598" r="3501" b="5614"/>
          <a:stretch/>
        </p:blipFill>
        <p:spPr>
          <a:xfrm>
            <a:off x="6063283" y="1842990"/>
            <a:ext cx="1497301" cy="91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D0F0624-C736-4216-BDAD-E16824D01BE5}"/>
              </a:ext>
            </a:extLst>
          </p:cNvPr>
          <p:cNvSpPr/>
          <p:nvPr/>
        </p:nvSpPr>
        <p:spPr>
          <a:xfrm>
            <a:off x="7559457" y="2070069"/>
            <a:ext cx="1654253" cy="46166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369 655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C2A1205-9311-4A81-9C51-C278D201A1C7}"/>
              </a:ext>
            </a:extLst>
          </p:cNvPr>
          <p:cNvSpPr/>
          <p:nvPr/>
        </p:nvSpPr>
        <p:spPr>
          <a:xfrm>
            <a:off x="7575343" y="5292291"/>
            <a:ext cx="1654252" cy="46166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2 469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FC599D1-8301-41AB-9ED4-CB571592D62B}"/>
              </a:ext>
            </a:extLst>
          </p:cNvPr>
          <p:cNvSpPr/>
          <p:nvPr/>
        </p:nvSpPr>
        <p:spPr>
          <a:xfrm>
            <a:off x="7444936" y="4473521"/>
            <a:ext cx="1654253" cy="46166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13 514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E22FDDC-2E1F-4696-AD3C-5839BBFEA8D1}"/>
              </a:ext>
            </a:extLst>
          </p:cNvPr>
          <p:cNvSpPr/>
          <p:nvPr/>
        </p:nvSpPr>
        <p:spPr>
          <a:xfrm>
            <a:off x="7562632" y="3671474"/>
            <a:ext cx="1654253" cy="46166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116 760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D6D6BDD6-FBBA-4876-959C-ABDD189E4639}"/>
              </a:ext>
            </a:extLst>
          </p:cNvPr>
          <p:cNvSpPr/>
          <p:nvPr/>
        </p:nvSpPr>
        <p:spPr>
          <a:xfrm>
            <a:off x="5867255" y="1384530"/>
            <a:ext cx="48245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31.07.2019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подключено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378344C-2ECD-4F8A-87C7-BA31897953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8" t="3701" r="2576" b="3292"/>
          <a:stretch/>
        </p:blipFill>
        <p:spPr>
          <a:xfrm>
            <a:off x="9180781" y="2682615"/>
            <a:ext cx="1351302" cy="852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FC599D1-8301-41AB-9ED4-CB571592D62B}"/>
              </a:ext>
            </a:extLst>
          </p:cNvPr>
          <p:cNvSpPr/>
          <p:nvPr/>
        </p:nvSpPr>
        <p:spPr>
          <a:xfrm>
            <a:off x="7526528" y="2878025"/>
            <a:ext cx="1654253" cy="46166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57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25697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2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75E7948-5B7D-4B23-BCD0-23A8E65A9C31}"/>
              </a:ext>
            </a:extLst>
          </p:cNvPr>
          <p:cNvSpPr/>
          <p:nvPr/>
        </p:nvSpPr>
        <p:spPr>
          <a:xfrm>
            <a:off x="0" y="222025"/>
            <a:ext cx="10691813" cy="816497"/>
          </a:xfrm>
          <a:prstGeom prst="rect">
            <a:avLst/>
          </a:prstGeom>
          <a:solidFill>
            <a:schemeClr val="tx1">
              <a:lumMod val="75000"/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ПОКАЗАТЕЛИ АСОП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xmlns="" id="{24755C83-E064-4378-BC68-C82C47753D0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04823" y="1133544"/>
          <a:ext cx="9586350" cy="350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57F6F16-D4FF-4DDA-9C2C-5A5B0ACC9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089" y="354503"/>
            <a:ext cx="492783" cy="62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381411A-8958-4DD5-B7E9-0272C5D824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5536" y="434979"/>
            <a:ext cx="550620" cy="55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1007E9-CB5C-4336-9098-A6E10750DD17}"/>
              </a:ext>
            </a:extLst>
          </p:cNvPr>
          <p:cNvSpPr txBox="1"/>
          <p:nvPr/>
        </p:nvSpPr>
        <p:spPr>
          <a:xfrm>
            <a:off x="492125" y="4562744"/>
            <a:ext cx="9586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spc="0" baseline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транзакций пополнения в городе Липецке за период с </a:t>
            </a: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01.07.2017</a:t>
            </a:r>
            <a:r>
              <a:rPr kumimoji="0" lang="ru-RU" sz="16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</a:t>
            </a: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.07.2019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5FA415-7094-4316-ABA3-71AB41215864}"/>
              </a:ext>
            </a:extLst>
          </p:cNvPr>
          <p:cNvSpPr txBox="1"/>
          <p:nvPr/>
        </p:nvSpPr>
        <p:spPr>
          <a:xfrm>
            <a:off x="504825" y="1099223"/>
            <a:ext cx="9586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транзакций списания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 данным автоматизированной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системы оплаты </a:t>
            </a: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проезда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пассажиров 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перевозки багажа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</a:t>
            </a: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01.07.2017 по 31.07.2019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xmlns="" id="{3B5D4C44-D831-4673-AA8A-67D0E0C8C8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0560716"/>
              </p:ext>
            </p:extLst>
          </p:nvPr>
        </p:nvGraphicFramePr>
        <p:xfrm>
          <a:off x="381001" y="1724522"/>
          <a:ext cx="1005515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xmlns="" id="{56920ECA-19CB-43D2-8341-3DBABA719F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50819735"/>
              </p:ext>
            </p:extLst>
          </p:nvPr>
        </p:nvGraphicFramePr>
        <p:xfrm>
          <a:off x="381002" y="4901298"/>
          <a:ext cx="10055154" cy="2490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5688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65DA8E1-9728-47B7-8B53-594A20C32E1E}"/>
              </a:ext>
            </a:extLst>
          </p:cNvPr>
          <p:cNvSpPr/>
          <p:nvPr/>
        </p:nvSpPr>
        <p:spPr>
          <a:xfrm>
            <a:off x="-1" y="282726"/>
            <a:ext cx="10691813" cy="816497"/>
          </a:xfrm>
          <a:prstGeom prst="rect">
            <a:avLst/>
          </a:prstGeom>
          <a:solidFill>
            <a:schemeClr val="tx1">
              <a:lumMod val="75000"/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ПОКАЗАТЕЛИ АСОП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4AD90C7-A8EB-41B2-B745-937A9B10B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089" y="354503"/>
            <a:ext cx="492783" cy="62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DCFB96C-1460-4E0E-AFB2-D50C83E0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7436" y="434979"/>
            <a:ext cx="550620" cy="55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69405864"/>
              </p:ext>
            </p:extLst>
          </p:nvPr>
        </p:nvGraphicFramePr>
        <p:xfrm>
          <a:off x="1228725" y="1171000"/>
          <a:ext cx="8305800" cy="577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779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9072</TotalTime>
  <Words>514</Words>
  <Application>Microsoft Office PowerPoint</Application>
  <PresentationFormat>Произвольный</PresentationFormat>
  <Paragraphs>141</Paragraphs>
  <Slides>11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HDOfficeLightV0</vt:lpstr>
      <vt:lpstr>Сектор</vt:lpstr>
      <vt:lpstr>Интеграл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392</cp:revision>
  <cp:lastPrinted>2018-12-14T11:29:07Z</cp:lastPrinted>
  <dcterms:created xsi:type="dcterms:W3CDTF">2018-02-07T11:07:51Z</dcterms:created>
  <dcterms:modified xsi:type="dcterms:W3CDTF">2019-09-25T20:09:48Z</dcterms:modified>
</cp:coreProperties>
</file>