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3" r:id="rId5"/>
    <p:sldId id="264" r:id="rId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8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6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94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9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3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2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4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32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3F763-C075-4D48-95C3-1DE0BD1043B0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C05C-FF09-4CA1-B58D-A562FDFA2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3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878105"/>
            <a:ext cx="68796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Поляков </a:t>
            </a:r>
          </a:p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Сергеевич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6834" y="2447765"/>
            <a:ext cx="6151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Разработка комплексного документа по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интеллектуальным транспортным системам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620" y="3180913"/>
            <a:ext cx="6043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Polyakov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973" y="4011910"/>
            <a:ext cx="9124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Development of integrated document on intellectual transport system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7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АИС_КСОДД.mp4" descr="АИС_КСОДД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23478"/>
            <a:ext cx="9001000" cy="4464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86978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5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relnikov_DS\Desktop\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0847"/>
            <a:ext cx="8100393" cy="44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3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relnikov_DS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03"/>
            <a:ext cx="8100392" cy="4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46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relnikov_DS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8091388" cy="44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34D16F-1FA9-B249-82EA-FE426695FB81}"/>
              </a:ext>
            </a:extLst>
          </p:cNvPr>
          <p:cNvSpPr/>
          <p:nvPr/>
        </p:nvSpPr>
        <p:spPr>
          <a:xfrm>
            <a:off x="6300192" y="843558"/>
            <a:ext cx="13681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3DDD53-387F-4A46-A346-2DE690BCD5ED}"/>
              </a:ext>
            </a:extLst>
          </p:cNvPr>
          <p:cNvSpPr/>
          <p:nvPr/>
        </p:nvSpPr>
        <p:spPr>
          <a:xfrm>
            <a:off x="107504" y="1131590"/>
            <a:ext cx="23762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48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20</Words>
  <Application>Microsoft Office PowerPoint</Application>
  <PresentationFormat>Экран (16:9)</PresentationFormat>
  <Paragraphs>6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Александр Филипповский</cp:lastModifiedBy>
  <cp:revision>31</cp:revision>
  <cp:lastPrinted>2019-09-25T15:30:26Z</cp:lastPrinted>
  <dcterms:created xsi:type="dcterms:W3CDTF">2016-09-20T14:25:46Z</dcterms:created>
  <dcterms:modified xsi:type="dcterms:W3CDTF">2019-09-30T17:20:45Z</dcterms:modified>
</cp:coreProperties>
</file>