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404" r:id="rId3"/>
    <p:sldId id="394" r:id="rId4"/>
    <p:sldId id="406" r:id="rId5"/>
    <p:sldId id="356" r:id="rId6"/>
    <p:sldId id="408" r:id="rId7"/>
    <p:sldId id="463" r:id="rId8"/>
    <p:sldId id="459" r:id="rId9"/>
    <p:sldId id="461" r:id="rId10"/>
    <p:sldId id="462" r:id="rId11"/>
    <p:sldId id="466" r:id="rId12"/>
    <p:sldId id="3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00B0F0"/>
    <a:srgbClr val="13025A"/>
    <a:srgbClr val="035D9E"/>
    <a:srgbClr val="F1F9FC"/>
    <a:srgbClr val="AC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67D5C-1710-49B5-AEF7-2192741B36E7}" type="doc">
      <dgm:prSet loTypeId="urn:microsoft.com/office/officeart/2005/8/layout/hierarchy4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701073E-0F4C-4FC2-9433-50E5999D3FD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  <a:p>
          <a:br>
            <a:rPr lang="ru-RU" dirty="0"/>
          </a:br>
          <a:endParaRPr lang="ru-RU" dirty="0"/>
        </a:p>
        <a:p>
          <a:r>
            <a:rPr lang="ru-RU" dirty="0"/>
            <a:t>Проектирование и поддержка систем информационной безопасности</a:t>
          </a:r>
        </a:p>
      </dgm:t>
    </dgm:pt>
    <dgm:pt modelId="{48FC167A-E5B6-406C-B5BB-D6C4C3F6757C}" type="parTrans" cxnId="{298E1982-4B3E-41BE-AD73-EBADC41AB6E4}">
      <dgm:prSet/>
      <dgm:spPr/>
      <dgm:t>
        <a:bodyPr/>
        <a:lstStyle/>
        <a:p>
          <a:endParaRPr lang="ru-RU"/>
        </a:p>
      </dgm:t>
    </dgm:pt>
    <dgm:pt modelId="{F3C699E8-1079-49BB-829D-FFEC7D48B0BE}" type="sibTrans" cxnId="{298E1982-4B3E-41BE-AD73-EBADC41AB6E4}">
      <dgm:prSet/>
      <dgm:spPr/>
      <dgm:t>
        <a:bodyPr/>
        <a:lstStyle/>
        <a:p>
          <a:endParaRPr lang="ru-RU"/>
        </a:p>
      </dgm:t>
    </dgm:pt>
    <dgm:pt modelId="{2DB5D3B5-0910-41D2-984F-41445028561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br>
            <a:rPr lang="ru-RU" dirty="0"/>
          </a:br>
          <a:endParaRPr lang="ru-RU" dirty="0"/>
        </a:p>
        <a:p>
          <a:endParaRPr lang="ru-RU" dirty="0"/>
        </a:p>
        <a:p>
          <a:r>
            <a:rPr lang="ru-RU" dirty="0"/>
            <a:t>Мониторинг и управление транспортом </a:t>
          </a:r>
        </a:p>
      </dgm:t>
    </dgm:pt>
    <dgm:pt modelId="{896ED079-D3A9-457A-9844-4FA4994A5146}" type="sibTrans" cxnId="{DD304213-C6F1-426C-9D92-96CC509B1FBA}">
      <dgm:prSet/>
      <dgm:spPr/>
      <dgm:t>
        <a:bodyPr/>
        <a:lstStyle/>
        <a:p>
          <a:endParaRPr lang="ru-RU"/>
        </a:p>
      </dgm:t>
    </dgm:pt>
    <dgm:pt modelId="{DCD59E97-7C85-483E-9F7F-0484227E5A6C}" type="parTrans" cxnId="{DD304213-C6F1-426C-9D92-96CC509B1FBA}">
      <dgm:prSet/>
      <dgm:spPr/>
      <dgm:t>
        <a:bodyPr/>
        <a:lstStyle/>
        <a:p>
          <a:endParaRPr lang="ru-RU"/>
        </a:p>
      </dgm:t>
    </dgm:pt>
    <dgm:pt modelId="{69B69AC5-7B5E-4B9A-9FB7-FCEAEF8E539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Направления деятельности</a:t>
          </a:r>
        </a:p>
      </dgm:t>
    </dgm:pt>
    <dgm:pt modelId="{AC85490A-8B72-4A55-A7CD-9A2CFCFEAEF4}" type="sibTrans" cxnId="{E92D46E4-577E-4387-96B4-73CC0870BBF8}">
      <dgm:prSet/>
      <dgm:spPr/>
      <dgm:t>
        <a:bodyPr/>
        <a:lstStyle/>
        <a:p>
          <a:endParaRPr lang="ru-RU"/>
        </a:p>
      </dgm:t>
    </dgm:pt>
    <dgm:pt modelId="{620D177B-425F-4F14-965D-9A2F88C7B69E}" type="parTrans" cxnId="{E92D46E4-577E-4387-96B4-73CC0870BBF8}">
      <dgm:prSet/>
      <dgm:spPr/>
      <dgm:t>
        <a:bodyPr/>
        <a:lstStyle/>
        <a:p>
          <a:endParaRPr lang="ru-RU"/>
        </a:p>
      </dgm:t>
    </dgm:pt>
    <dgm:pt modelId="{4E506DBF-FBEE-49F8-8DD0-1FC566D568D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br>
            <a:rPr lang="ru-RU" dirty="0"/>
          </a:br>
          <a:br>
            <a:rPr lang="ru-RU" dirty="0"/>
          </a:br>
          <a:br>
            <a:rPr lang="ru-RU" dirty="0"/>
          </a:br>
          <a:r>
            <a:rPr lang="ru-RU" dirty="0"/>
            <a:t>Оператор РНИС Ленинградской области</a:t>
          </a:r>
        </a:p>
      </dgm:t>
    </dgm:pt>
    <dgm:pt modelId="{27F0E606-0E7B-4E96-AF82-7E765FFA38AC}" type="parTrans" cxnId="{215DDD8B-F95A-4884-962C-C1E4180A7269}">
      <dgm:prSet/>
      <dgm:spPr/>
      <dgm:t>
        <a:bodyPr/>
        <a:lstStyle/>
        <a:p>
          <a:endParaRPr lang="ru-RU"/>
        </a:p>
      </dgm:t>
    </dgm:pt>
    <dgm:pt modelId="{D877949E-F54D-4CF4-814F-A5B6E85F9756}" type="sibTrans" cxnId="{215DDD8B-F95A-4884-962C-C1E4180A7269}">
      <dgm:prSet/>
      <dgm:spPr/>
      <dgm:t>
        <a:bodyPr/>
        <a:lstStyle/>
        <a:p>
          <a:endParaRPr lang="ru-RU"/>
        </a:p>
      </dgm:t>
    </dgm:pt>
    <dgm:pt modelId="{1BD3FD1C-02D5-4598-8613-73B68B0A6D03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br>
            <a:rPr lang="ru-RU" dirty="0"/>
          </a:br>
          <a:br>
            <a:rPr lang="ru-RU" dirty="0"/>
          </a:br>
          <a:br>
            <a:rPr lang="ru-RU" dirty="0"/>
          </a:br>
          <a:r>
            <a:rPr lang="ru-RU" dirty="0"/>
            <a:t>Оператор ФПД Ленинградской области</a:t>
          </a:r>
        </a:p>
      </dgm:t>
    </dgm:pt>
    <dgm:pt modelId="{27CF53CB-AE9F-493E-B52B-7F74D72B0213}" type="parTrans" cxnId="{9DA1B5A4-8737-49CC-B75F-B67542CDED0B}">
      <dgm:prSet/>
      <dgm:spPr/>
      <dgm:t>
        <a:bodyPr/>
        <a:lstStyle/>
        <a:p>
          <a:endParaRPr lang="ru-RU"/>
        </a:p>
      </dgm:t>
    </dgm:pt>
    <dgm:pt modelId="{D7F894F9-7B3C-4D7A-87D0-521689D4C326}" type="sibTrans" cxnId="{9DA1B5A4-8737-49CC-B75F-B67542CDED0B}">
      <dgm:prSet/>
      <dgm:spPr/>
      <dgm:t>
        <a:bodyPr/>
        <a:lstStyle/>
        <a:p>
          <a:endParaRPr lang="ru-RU"/>
        </a:p>
      </dgm:t>
    </dgm:pt>
    <dgm:pt modelId="{CE57A580-F55A-4B59-8C34-8F6F83F863F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br>
            <a:rPr lang="ru-RU" dirty="0"/>
          </a:br>
          <a:br>
            <a:rPr lang="ru-RU" dirty="0"/>
          </a:br>
          <a:br>
            <a:rPr lang="ru-RU" dirty="0"/>
          </a:br>
          <a:br>
            <a:rPr lang="ru-RU" dirty="0"/>
          </a:br>
          <a:r>
            <a:rPr lang="ru-RU" dirty="0"/>
            <a:t>Разработка программного обеспечения</a:t>
          </a:r>
        </a:p>
      </dgm:t>
    </dgm:pt>
    <dgm:pt modelId="{A1BA7470-A25D-47A2-94DE-8180D27EB1A2}" type="parTrans" cxnId="{DCEA4A86-F64A-4185-B7EE-50E790845A2E}">
      <dgm:prSet/>
      <dgm:spPr/>
      <dgm:t>
        <a:bodyPr/>
        <a:lstStyle/>
        <a:p>
          <a:endParaRPr lang="ru-RU"/>
        </a:p>
      </dgm:t>
    </dgm:pt>
    <dgm:pt modelId="{4B8140B9-1FE2-4F6D-8828-28685F650B18}" type="sibTrans" cxnId="{DCEA4A86-F64A-4185-B7EE-50E790845A2E}">
      <dgm:prSet/>
      <dgm:spPr/>
      <dgm:t>
        <a:bodyPr/>
        <a:lstStyle/>
        <a:p>
          <a:endParaRPr lang="ru-RU"/>
        </a:p>
      </dgm:t>
    </dgm:pt>
    <dgm:pt modelId="{BDE4483A-38FD-4108-9173-13405960C066}" type="pres">
      <dgm:prSet presAssocID="{40667D5C-1710-49B5-AEF7-2192741B36E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5D142B-312C-4C58-B7E7-E59C43E8E840}" type="pres">
      <dgm:prSet presAssocID="{69B69AC5-7B5E-4B9A-9FB7-FCEAEF8E5390}" presName="vertOne" presStyleCnt="0"/>
      <dgm:spPr/>
    </dgm:pt>
    <dgm:pt modelId="{914FF51B-5530-4833-AC05-C3211549D44A}" type="pres">
      <dgm:prSet presAssocID="{69B69AC5-7B5E-4B9A-9FB7-FCEAEF8E5390}" presName="txOne" presStyleLbl="node0" presStyleIdx="0" presStyleCnt="1" custScaleY="35370">
        <dgm:presLayoutVars>
          <dgm:chPref val="3"/>
        </dgm:presLayoutVars>
      </dgm:prSet>
      <dgm:spPr/>
    </dgm:pt>
    <dgm:pt modelId="{AD5D64F9-71DC-41AF-A023-1387ED3AA842}" type="pres">
      <dgm:prSet presAssocID="{69B69AC5-7B5E-4B9A-9FB7-FCEAEF8E5390}" presName="parTransOne" presStyleCnt="0"/>
      <dgm:spPr/>
    </dgm:pt>
    <dgm:pt modelId="{04E89D26-37FA-4A2D-8250-EE8C97D11D94}" type="pres">
      <dgm:prSet presAssocID="{69B69AC5-7B5E-4B9A-9FB7-FCEAEF8E5390}" presName="horzOne" presStyleCnt="0"/>
      <dgm:spPr/>
    </dgm:pt>
    <dgm:pt modelId="{F98DFDC1-2076-4433-AD8F-7BAEADFB7FF0}" type="pres">
      <dgm:prSet presAssocID="{4E506DBF-FBEE-49F8-8DD0-1FC566D568DC}" presName="vertTwo" presStyleCnt="0"/>
      <dgm:spPr/>
    </dgm:pt>
    <dgm:pt modelId="{A92CE638-8947-4198-8FDE-65480DDB399B}" type="pres">
      <dgm:prSet presAssocID="{4E506DBF-FBEE-49F8-8DD0-1FC566D568DC}" presName="txTwo" presStyleLbl="node2" presStyleIdx="0" presStyleCnt="5">
        <dgm:presLayoutVars>
          <dgm:chPref val="3"/>
        </dgm:presLayoutVars>
      </dgm:prSet>
      <dgm:spPr/>
    </dgm:pt>
    <dgm:pt modelId="{39084DDE-8D5A-4EB1-A677-52217644C234}" type="pres">
      <dgm:prSet presAssocID="{4E506DBF-FBEE-49F8-8DD0-1FC566D568DC}" presName="horzTwo" presStyleCnt="0"/>
      <dgm:spPr/>
    </dgm:pt>
    <dgm:pt modelId="{E4E025C2-8FC6-48CC-8490-82ECE3F6E947}" type="pres">
      <dgm:prSet presAssocID="{D877949E-F54D-4CF4-814F-A5B6E85F9756}" presName="sibSpaceTwo" presStyleCnt="0"/>
      <dgm:spPr/>
    </dgm:pt>
    <dgm:pt modelId="{DAC3A71B-0CDA-4641-A099-BF2B64FEC0D3}" type="pres">
      <dgm:prSet presAssocID="{1BD3FD1C-02D5-4598-8613-73B68B0A6D03}" presName="vertTwo" presStyleCnt="0"/>
      <dgm:spPr/>
    </dgm:pt>
    <dgm:pt modelId="{77E32764-8E5B-44B6-B789-1684CDC35408}" type="pres">
      <dgm:prSet presAssocID="{1BD3FD1C-02D5-4598-8613-73B68B0A6D03}" presName="txTwo" presStyleLbl="node2" presStyleIdx="1" presStyleCnt="5">
        <dgm:presLayoutVars>
          <dgm:chPref val="3"/>
        </dgm:presLayoutVars>
      </dgm:prSet>
      <dgm:spPr/>
    </dgm:pt>
    <dgm:pt modelId="{DFEBE2F2-2CE0-46AF-8313-D4CDAAFC15D3}" type="pres">
      <dgm:prSet presAssocID="{1BD3FD1C-02D5-4598-8613-73B68B0A6D03}" presName="horzTwo" presStyleCnt="0"/>
      <dgm:spPr/>
    </dgm:pt>
    <dgm:pt modelId="{D47AB37E-EC89-4962-BD3D-600F50165F67}" type="pres">
      <dgm:prSet presAssocID="{D7F894F9-7B3C-4D7A-87D0-521689D4C326}" presName="sibSpaceTwo" presStyleCnt="0"/>
      <dgm:spPr/>
    </dgm:pt>
    <dgm:pt modelId="{AE26FFCA-946B-49B4-82FA-2B3706A70ED0}" type="pres">
      <dgm:prSet presAssocID="{2DB5D3B5-0910-41D2-984F-41445028561D}" presName="vertTwo" presStyleCnt="0"/>
      <dgm:spPr/>
    </dgm:pt>
    <dgm:pt modelId="{A389F89F-A3CC-4A4D-8A5F-D2CEF450029F}" type="pres">
      <dgm:prSet presAssocID="{2DB5D3B5-0910-41D2-984F-41445028561D}" presName="txTwo" presStyleLbl="node2" presStyleIdx="2" presStyleCnt="5">
        <dgm:presLayoutVars>
          <dgm:chPref val="3"/>
        </dgm:presLayoutVars>
      </dgm:prSet>
      <dgm:spPr/>
    </dgm:pt>
    <dgm:pt modelId="{5F6E7CC8-B8DE-4E7A-A0A3-5AA0117D0B33}" type="pres">
      <dgm:prSet presAssocID="{2DB5D3B5-0910-41D2-984F-41445028561D}" presName="horzTwo" presStyleCnt="0"/>
      <dgm:spPr/>
    </dgm:pt>
    <dgm:pt modelId="{7463C4FC-F808-4E98-9C29-AD0E1A551603}" type="pres">
      <dgm:prSet presAssocID="{896ED079-D3A9-457A-9844-4FA4994A5146}" presName="sibSpaceTwo" presStyleCnt="0"/>
      <dgm:spPr/>
    </dgm:pt>
    <dgm:pt modelId="{D632FA21-C6A3-46AE-8EBB-73C163435BD8}" type="pres">
      <dgm:prSet presAssocID="{C701073E-0F4C-4FC2-9433-50E5999D3FD1}" presName="vertTwo" presStyleCnt="0"/>
      <dgm:spPr/>
    </dgm:pt>
    <dgm:pt modelId="{8D37D352-9DB0-41B6-BA5C-65786BEF8CFC}" type="pres">
      <dgm:prSet presAssocID="{C701073E-0F4C-4FC2-9433-50E5999D3FD1}" presName="txTwo" presStyleLbl="node2" presStyleIdx="3" presStyleCnt="5">
        <dgm:presLayoutVars>
          <dgm:chPref val="3"/>
        </dgm:presLayoutVars>
      </dgm:prSet>
      <dgm:spPr/>
    </dgm:pt>
    <dgm:pt modelId="{907A90EA-E4E6-4545-B362-5324232645D2}" type="pres">
      <dgm:prSet presAssocID="{C701073E-0F4C-4FC2-9433-50E5999D3FD1}" presName="horzTwo" presStyleCnt="0"/>
      <dgm:spPr/>
    </dgm:pt>
    <dgm:pt modelId="{7AAC431B-8BFB-4CE4-835C-12489CF3601F}" type="pres">
      <dgm:prSet presAssocID="{F3C699E8-1079-49BB-829D-FFEC7D48B0BE}" presName="sibSpaceTwo" presStyleCnt="0"/>
      <dgm:spPr/>
    </dgm:pt>
    <dgm:pt modelId="{5FBE3672-1FC6-4FD7-87A7-ADF824CBD89E}" type="pres">
      <dgm:prSet presAssocID="{CE57A580-F55A-4B59-8C34-8F6F83F863FF}" presName="vertTwo" presStyleCnt="0"/>
      <dgm:spPr/>
    </dgm:pt>
    <dgm:pt modelId="{1CEBB56A-9DA0-4461-A7AA-1F6E645DE014}" type="pres">
      <dgm:prSet presAssocID="{CE57A580-F55A-4B59-8C34-8F6F83F863FF}" presName="txTwo" presStyleLbl="node2" presStyleIdx="4" presStyleCnt="5">
        <dgm:presLayoutVars>
          <dgm:chPref val="3"/>
        </dgm:presLayoutVars>
      </dgm:prSet>
      <dgm:spPr/>
    </dgm:pt>
    <dgm:pt modelId="{FC32A1BF-89EB-4662-9E44-C59298EB1967}" type="pres">
      <dgm:prSet presAssocID="{CE57A580-F55A-4B59-8C34-8F6F83F863FF}" presName="horzTwo" presStyleCnt="0"/>
      <dgm:spPr/>
    </dgm:pt>
  </dgm:ptLst>
  <dgm:cxnLst>
    <dgm:cxn modelId="{DD304213-C6F1-426C-9D92-96CC509B1FBA}" srcId="{69B69AC5-7B5E-4B9A-9FB7-FCEAEF8E5390}" destId="{2DB5D3B5-0910-41D2-984F-41445028561D}" srcOrd="2" destOrd="0" parTransId="{DCD59E97-7C85-483E-9F7F-0484227E5A6C}" sibTransId="{896ED079-D3A9-457A-9844-4FA4994A5146}"/>
    <dgm:cxn modelId="{4FDD5314-0EA4-4CB1-8FCA-ACE98EB811C9}" type="presOf" srcId="{40667D5C-1710-49B5-AEF7-2192741B36E7}" destId="{BDE4483A-38FD-4108-9173-13405960C066}" srcOrd="0" destOrd="0" presId="urn:microsoft.com/office/officeart/2005/8/layout/hierarchy4"/>
    <dgm:cxn modelId="{9783A923-020B-418C-A9D2-68292E74C90E}" type="presOf" srcId="{C701073E-0F4C-4FC2-9433-50E5999D3FD1}" destId="{8D37D352-9DB0-41B6-BA5C-65786BEF8CFC}" srcOrd="0" destOrd="0" presId="urn:microsoft.com/office/officeart/2005/8/layout/hierarchy4"/>
    <dgm:cxn modelId="{298E1982-4B3E-41BE-AD73-EBADC41AB6E4}" srcId="{69B69AC5-7B5E-4B9A-9FB7-FCEAEF8E5390}" destId="{C701073E-0F4C-4FC2-9433-50E5999D3FD1}" srcOrd="3" destOrd="0" parTransId="{48FC167A-E5B6-406C-B5BB-D6C4C3F6757C}" sibTransId="{F3C699E8-1079-49BB-829D-FFEC7D48B0BE}"/>
    <dgm:cxn modelId="{DCEA4A86-F64A-4185-B7EE-50E790845A2E}" srcId="{69B69AC5-7B5E-4B9A-9FB7-FCEAEF8E5390}" destId="{CE57A580-F55A-4B59-8C34-8F6F83F863FF}" srcOrd="4" destOrd="0" parTransId="{A1BA7470-A25D-47A2-94DE-8180D27EB1A2}" sibTransId="{4B8140B9-1FE2-4F6D-8828-28685F650B18}"/>
    <dgm:cxn modelId="{215DDD8B-F95A-4884-962C-C1E4180A7269}" srcId="{69B69AC5-7B5E-4B9A-9FB7-FCEAEF8E5390}" destId="{4E506DBF-FBEE-49F8-8DD0-1FC566D568DC}" srcOrd="0" destOrd="0" parTransId="{27F0E606-0E7B-4E96-AF82-7E765FFA38AC}" sibTransId="{D877949E-F54D-4CF4-814F-A5B6E85F9756}"/>
    <dgm:cxn modelId="{806E539B-A637-403D-A6D2-33C021646C1C}" type="presOf" srcId="{69B69AC5-7B5E-4B9A-9FB7-FCEAEF8E5390}" destId="{914FF51B-5530-4833-AC05-C3211549D44A}" srcOrd="0" destOrd="0" presId="urn:microsoft.com/office/officeart/2005/8/layout/hierarchy4"/>
    <dgm:cxn modelId="{FF7744A2-46A4-449F-A92C-988AEB7EEEC3}" type="presOf" srcId="{CE57A580-F55A-4B59-8C34-8F6F83F863FF}" destId="{1CEBB56A-9DA0-4461-A7AA-1F6E645DE014}" srcOrd="0" destOrd="0" presId="urn:microsoft.com/office/officeart/2005/8/layout/hierarchy4"/>
    <dgm:cxn modelId="{9DA1B5A4-8737-49CC-B75F-B67542CDED0B}" srcId="{69B69AC5-7B5E-4B9A-9FB7-FCEAEF8E5390}" destId="{1BD3FD1C-02D5-4598-8613-73B68B0A6D03}" srcOrd="1" destOrd="0" parTransId="{27CF53CB-AE9F-493E-B52B-7F74D72B0213}" sibTransId="{D7F894F9-7B3C-4D7A-87D0-521689D4C326}"/>
    <dgm:cxn modelId="{DD953AC0-08FA-4157-BA14-EEDEF2F73832}" type="presOf" srcId="{2DB5D3B5-0910-41D2-984F-41445028561D}" destId="{A389F89F-A3CC-4A4D-8A5F-D2CEF450029F}" srcOrd="0" destOrd="0" presId="urn:microsoft.com/office/officeart/2005/8/layout/hierarchy4"/>
    <dgm:cxn modelId="{192FD7D4-EA36-4563-8015-D61A8F789002}" type="presOf" srcId="{4E506DBF-FBEE-49F8-8DD0-1FC566D568DC}" destId="{A92CE638-8947-4198-8FDE-65480DDB399B}" srcOrd="0" destOrd="0" presId="urn:microsoft.com/office/officeart/2005/8/layout/hierarchy4"/>
    <dgm:cxn modelId="{E92D46E4-577E-4387-96B4-73CC0870BBF8}" srcId="{40667D5C-1710-49B5-AEF7-2192741B36E7}" destId="{69B69AC5-7B5E-4B9A-9FB7-FCEAEF8E5390}" srcOrd="0" destOrd="0" parTransId="{620D177B-425F-4F14-965D-9A2F88C7B69E}" sibTransId="{AC85490A-8B72-4A55-A7CD-9A2CFCFEAEF4}"/>
    <dgm:cxn modelId="{BC8A92F4-BE18-4BD3-968D-7241FFA1DBCA}" type="presOf" srcId="{1BD3FD1C-02D5-4598-8613-73B68B0A6D03}" destId="{77E32764-8E5B-44B6-B789-1684CDC35408}" srcOrd="0" destOrd="0" presId="urn:microsoft.com/office/officeart/2005/8/layout/hierarchy4"/>
    <dgm:cxn modelId="{AA9D37F6-1AEC-45D2-8227-05943AA7A897}" type="presParOf" srcId="{BDE4483A-38FD-4108-9173-13405960C066}" destId="{3A5D142B-312C-4C58-B7E7-E59C43E8E840}" srcOrd="0" destOrd="0" presId="urn:microsoft.com/office/officeart/2005/8/layout/hierarchy4"/>
    <dgm:cxn modelId="{34D08590-675D-4C9A-87BB-AEA5D55D5C4B}" type="presParOf" srcId="{3A5D142B-312C-4C58-B7E7-E59C43E8E840}" destId="{914FF51B-5530-4833-AC05-C3211549D44A}" srcOrd="0" destOrd="0" presId="urn:microsoft.com/office/officeart/2005/8/layout/hierarchy4"/>
    <dgm:cxn modelId="{2B1495C1-5D06-47EE-A6E3-BD1EB354BBB1}" type="presParOf" srcId="{3A5D142B-312C-4C58-B7E7-E59C43E8E840}" destId="{AD5D64F9-71DC-41AF-A023-1387ED3AA842}" srcOrd="1" destOrd="0" presId="urn:microsoft.com/office/officeart/2005/8/layout/hierarchy4"/>
    <dgm:cxn modelId="{EA65041D-EF3C-4524-8BE4-175854FA3DAD}" type="presParOf" srcId="{3A5D142B-312C-4C58-B7E7-E59C43E8E840}" destId="{04E89D26-37FA-4A2D-8250-EE8C97D11D94}" srcOrd="2" destOrd="0" presId="urn:microsoft.com/office/officeart/2005/8/layout/hierarchy4"/>
    <dgm:cxn modelId="{71ACD138-46D5-4EBA-AB92-B28630AF330D}" type="presParOf" srcId="{04E89D26-37FA-4A2D-8250-EE8C97D11D94}" destId="{F98DFDC1-2076-4433-AD8F-7BAEADFB7FF0}" srcOrd="0" destOrd="0" presId="urn:microsoft.com/office/officeart/2005/8/layout/hierarchy4"/>
    <dgm:cxn modelId="{EB7674C0-69FC-43F9-B2AF-5DF698913FA5}" type="presParOf" srcId="{F98DFDC1-2076-4433-AD8F-7BAEADFB7FF0}" destId="{A92CE638-8947-4198-8FDE-65480DDB399B}" srcOrd="0" destOrd="0" presId="urn:microsoft.com/office/officeart/2005/8/layout/hierarchy4"/>
    <dgm:cxn modelId="{E5DDDC2B-B4DB-4D9B-B6E6-99C29924A1E9}" type="presParOf" srcId="{F98DFDC1-2076-4433-AD8F-7BAEADFB7FF0}" destId="{39084DDE-8D5A-4EB1-A677-52217644C234}" srcOrd="1" destOrd="0" presId="urn:microsoft.com/office/officeart/2005/8/layout/hierarchy4"/>
    <dgm:cxn modelId="{BB5BB43F-7E7A-4516-AD86-45ACBE1B7DB6}" type="presParOf" srcId="{04E89D26-37FA-4A2D-8250-EE8C97D11D94}" destId="{E4E025C2-8FC6-48CC-8490-82ECE3F6E947}" srcOrd="1" destOrd="0" presId="urn:microsoft.com/office/officeart/2005/8/layout/hierarchy4"/>
    <dgm:cxn modelId="{D6FF91C4-B6CE-49C1-B326-FE2951C053A1}" type="presParOf" srcId="{04E89D26-37FA-4A2D-8250-EE8C97D11D94}" destId="{DAC3A71B-0CDA-4641-A099-BF2B64FEC0D3}" srcOrd="2" destOrd="0" presId="urn:microsoft.com/office/officeart/2005/8/layout/hierarchy4"/>
    <dgm:cxn modelId="{01DCB928-78D1-4E2C-BB4D-F5BAD1BA36A2}" type="presParOf" srcId="{DAC3A71B-0CDA-4641-A099-BF2B64FEC0D3}" destId="{77E32764-8E5B-44B6-B789-1684CDC35408}" srcOrd="0" destOrd="0" presId="urn:microsoft.com/office/officeart/2005/8/layout/hierarchy4"/>
    <dgm:cxn modelId="{2163566D-B200-41E8-9A6B-09B5514D9117}" type="presParOf" srcId="{DAC3A71B-0CDA-4641-A099-BF2B64FEC0D3}" destId="{DFEBE2F2-2CE0-46AF-8313-D4CDAAFC15D3}" srcOrd="1" destOrd="0" presId="urn:microsoft.com/office/officeart/2005/8/layout/hierarchy4"/>
    <dgm:cxn modelId="{340E2556-DF2F-4EBC-B4A5-725BDB4DEE45}" type="presParOf" srcId="{04E89D26-37FA-4A2D-8250-EE8C97D11D94}" destId="{D47AB37E-EC89-4962-BD3D-600F50165F67}" srcOrd="3" destOrd="0" presId="urn:microsoft.com/office/officeart/2005/8/layout/hierarchy4"/>
    <dgm:cxn modelId="{0DDA4743-DAB1-4C32-8E73-58C852F34F98}" type="presParOf" srcId="{04E89D26-37FA-4A2D-8250-EE8C97D11D94}" destId="{AE26FFCA-946B-49B4-82FA-2B3706A70ED0}" srcOrd="4" destOrd="0" presId="urn:microsoft.com/office/officeart/2005/8/layout/hierarchy4"/>
    <dgm:cxn modelId="{C167B158-20CD-48C6-A3C1-A98302923813}" type="presParOf" srcId="{AE26FFCA-946B-49B4-82FA-2B3706A70ED0}" destId="{A389F89F-A3CC-4A4D-8A5F-D2CEF450029F}" srcOrd="0" destOrd="0" presId="urn:microsoft.com/office/officeart/2005/8/layout/hierarchy4"/>
    <dgm:cxn modelId="{7BB10A99-2D9E-4ED5-9948-F695139A4BB8}" type="presParOf" srcId="{AE26FFCA-946B-49B4-82FA-2B3706A70ED0}" destId="{5F6E7CC8-B8DE-4E7A-A0A3-5AA0117D0B33}" srcOrd="1" destOrd="0" presId="urn:microsoft.com/office/officeart/2005/8/layout/hierarchy4"/>
    <dgm:cxn modelId="{2E210BDF-9C39-4881-AA14-3F6CCC1857B1}" type="presParOf" srcId="{04E89D26-37FA-4A2D-8250-EE8C97D11D94}" destId="{7463C4FC-F808-4E98-9C29-AD0E1A551603}" srcOrd="5" destOrd="0" presId="urn:microsoft.com/office/officeart/2005/8/layout/hierarchy4"/>
    <dgm:cxn modelId="{38464916-A030-4807-8408-8B00E01C0BAB}" type="presParOf" srcId="{04E89D26-37FA-4A2D-8250-EE8C97D11D94}" destId="{D632FA21-C6A3-46AE-8EBB-73C163435BD8}" srcOrd="6" destOrd="0" presId="urn:microsoft.com/office/officeart/2005/8/layout/hierarchy4"/>
    <dgm:cxn modelId="{21F48840-A884-4E50-9E0E-A960BD279D88}" type="presParOf" srcId="{D632FA21-C6A3-46AE-8EBB-73C163435BD8}" destId="{8D37D352-9DB0-41B6-BA5C-65786BEF8CFC}" srcOrd="0" destOrd="0" presId="urn:microsoft.com/office/officeart/2005/8/layout/hierarchy4"/>
    <dgm:cxn modelId="{D8EA0D05-5B39-4485-9BA8-467CB2BF6A68}" type="presParOf" srcId="{D632FA21-C6A3-46AE-8EBB-73C163435BD8}" destId="{907A90EA-E4E6-4545-B362-5324232645D2}" srcOrd="1" destOrd="0" presId="urn:microsoft.com/office/officeart/2005/8/layout/hierarchy4"/>
    <dgm:cxn modelId="{2F864697-96D4-4496-85C4-F3F6B53FC3FF}" type="presParOf" srcId="{04E89D26-37FA-4A2D-8250-EE8C97D11D94}" destId="{7AAC431B-8BFB-4CE4-835C-12489CF3601F}" srcOrd="7" destOrd="0" presId="urn:microsoft.com/office/officeart/2005/8/layout/hierarchy4"/>
    <dgm:cxn modelId="{09FD8A29-6262-4390-9ED4-3B6ADEAF54F2}" type="presParOf" srcId="{04E89D26-37FA-4A2D-8250-EE8C97D11D94}" destId="{5FBE3672-1FC6-4FD7-87A7-ADF824CBD89E}" srcOrd="8" destOrd="0" presId="urn:microsoft.com/office/officeart/2005/8/layout/hierarchy4"/>
    <dgm:cxn modelId="{7E1BF2B4-1CC8-4863-A857-8AC095CC38E1}" type="presParOf" srcId="{5FBE3672-1FC6-4FD7-87A7-ADF824CBD89E}" destId="{1CEBB56A-9DA0-4461-A7AA-1F6E645DE014}" srcOrd="0" destOrd="0" presId="urn:microsoft.com/office/officeart/2005/8/layout/hierarchy4"/>
    <dgm:cxn modelId="{065A37C4-B719-4AF2-93E9-A82B52496EE8}" type="presParOf" srcId="{5FBE3672-1FC6-4FD7-87A7-ADF824CBD89E}" destId="{FC32A1BF-89EB-4662-9E44-C59298EB19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B2593-4E86-4DEE-8540-50EF705B3EFF}" type="doc">
      <dgm:prSet loTypeId="urn:microsoft.com/office/officeart/2005/8/layout/radial1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F646E52-F15C-4301-ACA8-CD3E0CC7A6B1}">
      <dgm:prSet phldrT="[Текст]"/>
      <dgm:spPr/>
      <dgm:t>
        <a:bodyPr/>
        <a:lstStyle/>
        <a:p>
          <a:endParaRPr lang="ru-RU" dirty="0">
            <a:solidFill>
              <a:srgbClr val="035D9E"/>
            </a:solidFill>
          </a:endParaRPr>
        </a:p>
        <a:p>
          <a:endParaRPr lang="ru-RU" dirty="0">
            <a:solidFill>
              <a:srgbClr val="035D9E"/>
            </a:solidFill>
          </a:endParaRPr>
        </a:p>
        <a:p>
          <a:endParaRPr lang="ru-RU" dirty="0">
            <a:solidFill>
              <a:srgbClr val="035D9E"/>
            </a:solidFill>
          </a:endParaRPr>
        </a:p>
        <a:p>
          <a:r>
            <a:rPr lang="ru-RU" dirty="0">
              <a:solidFill>
                <a:srgbClr val="035D9E"/>
              </a:solidFill>
            </a:rPr>
            <a:t>Пассажирские перевозки</a:t>
          </a:r>
        </a:p>
      </dgm:t>
    </dgm:pt>
    <dgm:pt modelId="{1631D087-A039-4F51-BE4C-6578F191682D}" type="parTrans" cxnId="{B7640F3C-6488-4BB6-B636-C4EFD29AC8B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E54A01D-0443-47D1-83F8-D91D4D2AF0CD}" type="sibTrans" cxnId="{B7640F3C-6488-4BB6-B636-C4EFD29AC8B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64A4540-DB83-40DB-8492-F1429F2D9DF7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  <a:p>
          <a:r>
            <a:rPr lang="ru-RU" dirty="0">
              <a:solidFill>
                <a:srgbClr val="035D9E"/>
              </a:solidFill>
            </a:rPr>
            <a:t>Региональный навигационный центр</a:t>
          </a:r>
        </a:p>
      </dgm:t>
    </dgm:pt>
    <dgm:pt modelId="{BE053D99-B305-444D-96B1-FB3C0C779A5E}" type="parTrans" cxnId="{C541B4CB-DC90-4ABA-A256-2FAF53986EB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634D51D-85DB-4309-AB60-B4A28D2AE54D}" type="sibTrans" cxnId="{C541B4CB-DC90-4ABA-A256-2FAF53986EB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F4E7D82-AFA2-4541-8859-95357803F37B}">
      <dgm:prSet phldrT="[Текст]"/>
      <dgm:spPr/>
      <dgm:t>
        <a:bodyPr/>
        <a:lstStyle/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r>
            <a:rPr lang="ru-RU">
              <a:solidFill>
                <a:srgbClr val="035D9E"/>
              </a:solidFill>
            </a:rPr>
            <a:t>ЖКХ и дорожная техника</a:t>
          </a:r>
          <a:endParaRPr lang="ru-RU" dirty="0">
            <a:solidFill>
              <a:srgbClr val="035D9E"/>
            </a:solidFill>
          </a:endParaRPr>
        </a:p>
      </dgm:t>
    </dgm:pt>
    <dgm:pt modelId="{2E24BF58-9BD3-4E85-8820-9EEADEE4D4E1}" type="parTrans" cxnId="{7E74C999-2067-4FC0-887C-CBF10BF2948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BB03F8C-D1DA-4D09-AE03-1079E196861A}" type="sibTrans" cxnId="{7E74C999-2067-4FC0-887C-CBF10BF2948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86151F0-06B3-45AB-9F9A-B4B14242FB30}">
      <dgm:prSet phldrT="[Текст]"/>
      <dgm:spPr/>
      <dgm:t>
        <a:bodyPr/>
        <a:lstStyle/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r>
            <a:rPr lang="ru-RU">
              <a:solidFill>
                <a:srgbClr val="035D9E"/>
              </a:solidFill>
            </a:rPr>
            <a:t>Школьные автобусы</a:t>
          </a:r>
          <a:endParaRPr lang="ru-RU" dirty="0">
            <a:solidFill>
              <a:srgbClr val="035D9E"/>
            </a:solidFill>
          </a:endParaRPr>
        </a:p>
      </dgm:t>
    </dgm:pt>
    <dgm:pt modelId="{45B27E17-1395-4162-8214-4936FC086F2A}" type="parTrans" cxnId="{562FEF19-739B-4A14-A1F5-DDBB845D65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60C6281-F226-4D9B-95A2-EC89436C7B6B}" type="sibTrans" cxnId="{562FEF19-739B-4A14-A1F5-DDBB845D65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35E722A-C257-4022-B03C-475DC2495AC1}">
      <dgm:prSet phldrT="[Текст]"/>
      <dgm:spPr/>
      <dgm:t>
        <a:bodyPr/>
        <a:lstStyle/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r>
            <a:rPr lang="ru-RU">
              <a:solidFill>
                <a:srgbClr val="035D9E"/>
              </a:solidFill>
            </a:rPr>
            <a:t>Опасные и тяжеловесные грузы</a:t>
          </a:r>
          <a:endParaRPr lang="ru-RU" dirty="0">
            <a:solidFill>
              <a:srgbClr val="035D9E"/>
            </a:solidFill>
          </a:endParaRPr>
        </a:p>
      </dgm:t>
    </dgm:pt>
    <dgm:pt modelId="{2D3C5D31-FD6F-43B2-8429-DE35DE333676}" type="parTrans" cxnId="{A6572BAB-AAC8-4B90-BDEE-90277CE3CCC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20AF3EF-DD68-4531-AA6B-7868AF4C4C0A}" type="sibTrans" cxnId="{A6572BAB-AAC8-4B90-BDEE-90277CE3CCC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F52B84B-7786-4C2F-8FE9-42D9320D7E13}">
      <dgm:prSet phldrT="[Текст]"/>
      <dgm:spPr/>
      <dgm:t>
        <a:bodyPr/>
        <a:lstStyle/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r>
            <a:rPr lang="ru-RU">
              <a:solidFill>
                <a:srgbClr val="035D9E"/>
              </a:solidFill>
            </a:rPr>
            <a:t>Автотранспорт органов гос. власти</a:t>
          </a:r>
          <a:endParaRPr lang="ru-RU" dirty="0">
            <a:solidFill>
              <a:srgbClr val="035D9E"/>
            </a:solidFill>
          </a:endParaRPr>
        </a:p>
      </dgm:t>
    </dgm:pt>
    <dgm:pt modelId="{A9487A94-3A8A-4B0C-A38E-DA2F20F13494}" type="parTrans" cxnId="{2B9968C0-862B-4233-8BD0-7D9978FF79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A55F478-6203-444E-B5C3-706175F743C2}" type="sibTrans" cxnId="{2B9968C0-862B-4233-8BD0-7D9978FF79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5519A3B-FF04-4D88-9A9B-A26EE4E3D177}">
      <dgm:prSet phldrT="[Текст]"/>
      <dgm:spPr/>
      <dgm:t>
        <a:bodyPr/>
        <a:lstStyle/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endParaRPr lang="ru-RU">
            <a:solidFill>
              <a:srgbClr val="035D9E"/>
            </a:solidFill>
          </a:endParaRPr>
        </a:p>
        <a:p>
          <a:r>
            <a:rPr lang="ru-RU">
              <a:solidFill>
                <a:srgbClr val="035D9E"/>
              </a:solidFill>
            </a:rPr>
            <a:t>Скорая медицинская помощь</a:t>
          </a:r>
          <a:endParaRPr lang="ru-RU" dirty="0">
            <a:solidFill>
              <a:srgbClr val="035D9E"/>
            </a:solidFill>
          </a:endParaRPr>
        </a:p>
      </dgm:t>
    </dgm:pt>
    <dgm:pt modelId="{957419EA-95C5-43C2-831A-D94D528F8489}" type="parTrans" cxnId="{80F71466-5E70-49C4-8CDB-74BEC4A3C454}">
      <dgm:prSet/>
      <dgm:spPr/>
      <dgm:t>
        <a:bodyPr/>
        <a:lstStyle/>
        <a:p>
          <a:endParaRPr lang="ru-RU"/>
        </a:p>
      </dgm:t>
    </dgm:pt>
    <dgm:pt modelId="{F7C68D78-3F1E-473F-8661-764B2060C7B4}" type="sibTrans" cxnId="{80F71466-5E70-49C4-8CDB-74BEC4A3C454}">
      <dgm:prSet/>
      <dgm:spPr/>
      <dgm:t>
        <a:bodyPr/>
        <a:lstStyle/>
        <a:p>
          <a:endParaRPr lang="ru-RU"/>
        </a:p>
      </dgm:t>
    </dgm:pt>
    <dgm:pt modelId="{1BAE4F1D-918C-4CCE-A1D2-7B876F219286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</dgm:t>
    </dgm:pt>
    <dgm:pt modelId="{F386DA73-5144-44F0-AA1D-0621BFFB9EE8}" type="parTrans" cxnId="{828FFC67-5E49-4B2D-AA95-B1890A57EC53}">
      <dgm:prSet/>
      <dgm:spPr/>
      <dgm:t>
        <a:bodyPr/>
        <a:lstStyle/>
        <a:p>
          <a:endParaRPr lang="ru-RU"/>
        </a:p>
      </dgm:t>
    </dgm:pt>
    <dgm:pt modelId="{D0F2171F-35F8-4B77-83E4-910D7EC47F0F}" type="sibTrans" cxnId="{828FFC67-5E49-4B2D-AA95-B1890A57EC53}">
      <dgm:prSet/>
      <dgm:spPr/>
      <dgm:t>
        <a:bodyPr/>
        <a:lstStyle/>
        <a:p>
          <a:endParaRPr lang="ru-RU"/>
        </a:p>
      </dgm:t>
    </dgm:pt>
    <dgm:pt modelId="{0644A886-FB22-4029-8755-1D8AD9794A17}" type="pres">
      <dgm:prSet presAssocID="{E49B2593-4E86-4DEE-8540-50EF705B3E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09B6C2-A96B-448D-92E8-68D586B295CC}" type="pres">
      <dgm:prSet presAssocID="{1BAE4F1D-918C-4CCE-A1D2-7B876F219286}" presName="centerShape" presStyleLbl="node0" presStyleIdx="0" presStyleCnt="1"/>
      <dgm:spPr/>
    </dgm:pt>
    <dgm:pt modelId="{E361B85B-A396-48FF-ABA9-0CB64E46F83F}" type="pres">
      <dgm:prSet presAssocID="{1631D087-A039-4F51-BE4C-6578F191682D}" presName="Name9" presStyleLbl="parChTrans1D2" presStyleIdx="0" presStyleCnt="7"/>
      <dgm:spPr/>
    </dgm:pt>
    <dgm:pt modelId="{C4460A51-C7BB-454A-8227-FCC4695235CF}" type="pres">
      <dgm:prSet presAssocID="{1631D087-A039-4F51-BE4C-6578F191682D}" presName="connTx" presStyleLbl="parChTrans1D2" presStyleIdx="0" presStyleCnt="7"/>
      <dgm:spPr/>
    </dgm:pt>
    <dgm:pt modelId="{EC6282AD-F07E-4A69-8E0C-769788068D13}" type="pres">
      <dgm:prSet presAssocID="{4F646E52-F15C-4301-ACA8-CD3E0CC7A6B1}" presName="node" presStyleLbl="node1" presStyleIdx="0" presStyleCnt="7">
        <dgm:presLayoutVars>
          <dgm:bulletEnabled val="1"/>
        </dgm:presLayoutVars>
      </dgm:prSet>
      <dgm:spPr/>
    </dgm:pt>
    <dgm:pt modelId="{E06173EE-0343-40CC-BFFA-0D0B24DA1425}" type="pres">
      <dgm:prSet presAssocID="{BE053D99-B305-444D-96B1-FB3C0C779A5E}" presName="Name9" presStyleLbl="parChTrans1D2" presStyleIdx="1" presStyleCnt="7"/>
      <dgm:spPr/>
    </dgm:pt>
    <dgm:pt modelId="{2DBE7715-15F6-484B-A459-2E7263167DAA}" type="pres">
      <dgm:prSet presAssocID="{BE053D99-B305-444D-96B1-FB3C0C779A5E}" presName="connTx" presStyleLbl="parChTrans1D2" presStyleIdx="1" presStyleCnt="7"/>
      <dgm:spPr/>
    </dgm:pt>
    <dgm:pt modelId="{CB41C66D-B440-4F68-BE29-ED6974E5E8B8}" type="pres">
      <dgm:prSet presAssocID="{864A4540-DB83-40DB-8492-F1429F2D9DF7}" presName="node" presStyleLbl="node1" presStyleIdx="1" presStyleCnt="7">
        <dgm:presLayoutVars>
          <dgm:bulletEnabled val="1"/>
        </dgm:presLayoutVars>
      </dgm:prSet>
      <dgm:spPr/>
    </dgm:pt>
    <dgm:pt modelId="{D35AAC50-1004-4221-BA33-D170CB690CFA}" type="pres">
      <dgm:prSet presAssocID="{2E24BF58-9BD3-4E85-8820-9EEADEE4D4E1}" presName="Name9" presStyleLbl="parChTrans1D2" presStyleIdx="2" presStyleCnt="7"/>
      <dgm:spPr/>
    </dgm:pt>
    <dgm:pt modelId="{2413CFE1-7218-400B-9C8D-26495B6279AA}" type="pres">
      <dgm:prSet presAssocID="{2E24BF58-9BD3-4E85-8820-9EEADEE4D4E1}" presName="connTx" presStyleLbl="parChTrans1D2" presStyleIdx="2" presStyleCnt="7"/>
      <dgm:spPr/>
    </dgm:pt>
    <dgm:pt modelId="{BCC7ACD1-6ACB-48FC-A4A1-52CF5E08F9CA}" type="pres">
      <dgm:prSet presAssocID="{5F4E7D82-AFA2-4541-8859-95357803F37B}" presName="node" presStyleLbl="node1" presStyleIdx="2" presStyleCnt="7">
        <dgm:presLayoutVars>
          <dgm:bulletEnabled val="1"/>
        </dgm:presLayoutVars>
      </dgm:prSet>
      <dgm:spPr/>
    </dgm:pt>
    <dgm:pt modelId="{1ACCB87B-414E-45FF-8B28-6E02E894E635}" type="pres">
      <dgm:prSet presAssocID="{45B27E17-1395-4162-8214-4936FC086F2A}" presName="Name9" presStyleLbl="parChTrans1D2" presStyleIdx="3" presStyleCnt="7"/>
      <dgm:spPr/>
    </dgm:pt>
    <dgm:pt modelId="{68BB727D-A2B1-45A8-B774-1E79542148B3}" type="pres">
      <dgm:prSet presAssocID="{45B27E17-1395-4162-8214-4936FC086F2A}" presName="connTx" presStyleLbl="parChTrans1D2" presStyleIdx="3" presStyleCnt="7"/>
      <dgm:spPr/>
    </dgm:pt>
    <dgm:pt modelId="{5DBA86EC-E81B-45E2-A9EA-5F64DBA72D0B}" type="pres">
      <dgm:prSet presAssocID="{586151F0-06B3-45AB-9F9A-B4B14242FB30}" presName="node" presStyleLbl="node1" presStyleIdx="3" presStyleCnt="7">
        <dgm:presLayoutVars>
          <dgm:bulletEnabled val="1"/>
        </dgm:presLayoutVars>
      </dgm:prSet>
      <dgm:spPr/>
    </dgm:pt>
    <dgm:pt modelId="{D294F5C9-9C5F-4BE8-8898-523B473F89E4}" type="pres">
      <dgm:prSet presAssocID="{2D3C5D31-FD6F-43B2-8429-DE35DE333676}" presName="Name9" presStyleLbl="parChTrans1D2" presStyleIdx="4" presStyleCnt="7"/>
      <dgm:spPr/>
    </dgm:pt>
    <dgm:pt modelId="{4D616BF2-BC14-42EB-9A0D-53C912D0CE91}" type="pres">
      <dgm:prSet presAssocID="{2D3C5D31-FD6F-43B2-8429-DE35DE333676}" presName="connTx" presStyleLbl="parChTrans1D2" presStyleIdx="4" presStyleCnt="7"/>
      <dgm:spPr/>
    </dgm:pt>
    <dgm:pt modelId="{95B1CCC6-5ADA-4E58-8A1B-1373623E02C2}" type="pres">
      <dgm:prSet presAssocID="{335E722A-C257-4022-B03C-475DC2495AC1}" presName="node" presStyleLbl="node1" presStyleIdx="4" presStyleCnt="7">
        <dgm:presLayoutVars>
          <dgm:bulletEnabled val="1"/>
        </dgm:presLayoutVars>
      </dgm:prSet>
      <dgm:spPr/>
    </dgm:pt>
    <dgm:pt modelId="{C5E6A99B-00E8-4ED2-958F-9CD2D37F0105}" type="pres">
      <dgm:prSet presAssocID="{A9487A94-3A8A-4B0C-A38E-DA2F20F13494}" presName="Name9" presStyleLbl="parChTrans1D2" presStyleIdx="5" presStyleCnt="7"/>
      <dgm:spPr/>
    </dgm:pt>
    <dgm:pt modelId="{8465D659-703E-4AE3-99CB-5C407D6EDF48}" type="pres">
      <dgm:prSet presAssocID="{A9487A94-3A8A-4B0C-A38E-DA2F20F13494}" presName="connTx" presStyleLbl="parChTrans1D2" presStyleIdx="5" presStyleCnt="7"/>
      <dgm:spPr/>
    </dgm:pt>
    <dgm:pt modelId="{92B155C0-4288-430E-87A8-6DDAC09AD3BC}" type="pres">
      <dgm:prSet presAssocID="{6F52B84B-7786-4C2F-8FE9-42D9320D7E13}" presName="node" presStyleLbl="node1" presStyleIdx="5" presStyleCnt="7">
        <dgm:presLayoutVars>
          <dgm:bulletEnabled val="1"/>
        </dgm:presLayoutVars>
      </dgm:prSet>
      <dgm:spPr/>
    </dgm:pt>
    <dgm:pt modelId="{8D43A824-4842-417A-A3A7-E68C1985BDAB}" type="pres">
      <dgm:prSet presAssocID="{957419EA-95C5-43C2-831A-D94D528F8489}" presName="Name9" presStyleLbl="parChTrans1D2" presStyleIdx="6" presStyleCnt="7"/>
      <dgm:spPr/>
    </dgm:pt>
    <dgm:pt modelId="{AEEA8CE8-BCF8-42E0-8315-66546D09C935}" type="pres">
      <dgm:prSet presAssocID="{957419EA-95C5-43C2-831A-D94D528F8489}" presName="connTx" presStyleLbl="parChTrans1D2" presStyleIdx="6" presStyleCnt="7"/>
      <dgm:spPr/>
    </dgm:pt>
    <dgm:pt modelId="{B93E5A99-44DF-47BE-861B-9B5D7A4C2684}" type="pres">
      <dgm:prSet presAssocID="{75519A3B-FF04-4D88-9A9B-A26EE4E3D177}" presName="node" presStyleLbl="node1" presStyleIdx="6" presStyleCnt="7">
        <dgm:presLayoutVars>
          <dgm:bulletEnabled val="1"/>
        </dgm:presLayoutVars>
      </dgm:prSet>
      <dgm:spPr/>
    </dgm:pt>
  </dgm:ptLst>
  <dgm:cxnLst>
    <dgm:cxn modelId="{57304A03-6367-4704-9BCF-956B0E39E990}" type="presOf" srcId="{1BAE4F1D-918C-4CCE-A1D2-7B876F219286}" destId="{8909B6C2-A96B-448D-92E8-68D586B295CC}" srcOrd="0" destOrd="0" presId="urn:microsoft.com/office/officeart/2005/8/layout/radial1"/>
    <dgm:cxn modelId="{4CCDE60D-C9DB-4264-8D7D-B66104BCF10B}" type="presOf" srcId="{5F4E7D82-AFA2-4541-8859-95357803F37B}" destId="{BCC7ACD1-6ACB-48FC-A4A1-52CF5E08F9CA}" srcOrd="0" destOrd="0" presId="urn:microsoft.com/office/officeart/2005/8/layout/radial1"/>
    <dgm:cxn modelId="{349F9417-15AE-4B8F-94E0-BDF6CBFC8DE7}" type="presOf" srcId="{586151F0-06B3-45AB-9F9A-B4B14242FB30}" destId="{5DBA86EC-E81B-45E2-A9EA-5F64DBA72D0B}" srcOrd="0" destOrd="0" presId="urn:microsoft.com/office/officeart/2005/8/layout/radial1"/>
    <dgm:cxn modelId="{562FEF19-739B-4A14-A1F5-DDBB845D65C2}" srcId="{1BAE4F1D-918C-4CCE-A1D2-7B876F219286}" destId="{586151F0-06B3-45AB-9F9A-B4B14242FB30}" srcOrd="3" destOrd="0" parTransId="{45B27E17-1395-4162-8214-4936FC086F2A}" sibTransId="{A60C6281-F226-4D9B-95A2-EC89436C7B6B}"/>
    <dgm:cxn modelId="{1FB12C1C-B326-414D-9D8F-BFE4DBA51667}" type="presOf" srcId="{BE053D99-B305-444D-96B1-FB3C0C779A5E}" destId="{2DBE7715-15F6-484B-A459-2E7263167DAA}" srcOrd="1" destOrd="0" presId="urn:microsoft.com/office/officeart/2005/8/layout/radial1"/>
    <dgm:cxn modelId="{560C7B2A-C9C7-4FC7-8016-9EA91D57F7BA}" type="presOf" srcId="{A9487A94-3A8A-4B0C-A38E-DA2F20F13494}" destId="{8465D659-703E-4AE3-99CB-5C407D6EDF48}" srcOrd="1" destOrd="0" presId="urn:microsoft.com/office/officeart/2005/8/layout/radial1"/>
    <dgm:cxn modelId="{74D5D232-7C77-4924-80EC-776BBAA502EA}" type="presOf" srcId="{2D3C5D31-FD6F-43B2-8429-DE35DE333676}" destId="{D294F5C9-9C5F-4BE8-8898-523B473F89E4}" srcOrd="0" destOrd="0" presId="urn:microsoft.com/office/officeart/2005/8/layout/radial1"/>
    <dgm:cxn modelId="{B7640F3C-6488-4BB6-B636-C4EFD29AC8B1}" srcId="{1BAE4F1D-918C-4CCE-A1D2-7B876F219286}" destId="{4F646E52-F15C-4301-ACA8-CD3E0CC7A6B1}" srcOrd="0" destOrd="0" parTransId="{1631D087-A039-4F51-BE4C-6578F191682D}" sibTransId="{3E54A01D-0443-47D1-83F8-D91D4D2AF0CD}"/>
    <dgm:cxn modelId="{75613C3D-9D3E-4827-83C3-7A83599A1593}" type="presOf" srcId="{45B27E17-1395-4162-8214-4936FC086F2A}" destId="{68BB727D-A2B1-45A8-B774-1E79542148B3}" srcOrd="1" destOrd="0" presId="urn:microsoft.com/office/officeart/2005/8/layout/radial1"/>
    <dgm:cxn modelId="{CE8E263F-073E-479E-A903-E75095E3C312}" type="presOf" srcId="{75519A3B-FF04-4D88-9A9B-A26EE4E3D177}" destId="{B93E5A99-44DF-47BE-861B-9B5D7A4C2684}" srcOrd="0" destOrd="0" presId="urn:microsoft.com/office/officeart/2005/8/layout/radial1"/>
    <dgm:cxn modelId="{17979060-EB9F-4399-912E-7D1FC2111BC9}" type="presOf" srcId="{864A4540-DB83-40DB-8492-F1429F2D9DF7}" destId="{CB41C66D-B440-4F68-BE29-ED6974E5E8B8}" srcOrd="0" destOrd="0" presId="urn:microsoft.com/office/officeart/2005/8/layout/radial1"/>
    <dgm:cxn modelId="{5B7CF161-AC22-4D4D-87DD-4756C1791DD6}" type="presOf" srcId="{957419EA-95C5-43C2-831A-D94D528F8489}" destId="{AEEA8CE8-BCF8-42E0-8315-66546D09C935}" srcOrd="1" destOrd="0" presId="urn:microsoft.com/office/officeart/2005/8/layout/radial1"/>
    <dgm:cxn modelId="{80F71466-5E70-49C4-8CDB-74BEC4A3C454}" srcId="{1BAE4F1D-918C-4CCE-A1D2-7B876F219286}" destId="{75519A3B-FF04-4D88-9A9B-A26EE4E3D177}" srcOrd="6" destOrd="0" parTransId="{957419EA-95C5-43C2-831A-D94D528F8489}" sibTransId="{F7C68D78-3F1E-473F-8661-764B2060C7B4}"/>
    <dgm:cxn modelId="{828FFC67-5E49-4B2D-AA95-B1890A57EC53}" srcId="{E49B2593-4E86-4DEE-8540-50EF705B3EFF}" destId="{1BAE4F1D-918C-4CCE-A1D2-7B876F219286}" srcOrd="0" destOrd="0" parTransId="{F386DA73-5144-44F0-AA1D-0621BFFB9EE8}" sibTransId="{D0F2171F-35F8-4B77-83E4-910D7EC47F0F}"/>
    <dgm:cxn modelId="{1989DC6A-2959-4E89-B408-F7BCAA813094}" type="presOf" srcId="{45B27E17-1395-4162-8214-4936FC086F2A}" destId="{1ACCB87B-414E-45FF-8B28-6E02E894E635}" srcOrd="0" destOrd="0" presId="urn:microsoft.com/office/officeart/2005/8/layout/radial1"/>
    <dgm:cxn modelId="{50880771-9300-4EFA-AED5-21C3EC0E3795}" type="presOf" srcId="{2D3C5D31-FD6F-43B2-8429-DE35DE333676}" destId="{4D616BF2-BC14-42EB-9A0D-53C912D0CE91}" srcOrd="1" destOrd="0" presId="urn:microsoft.com/office/officeart/2005/8/layout/radial1"/>
    <dgm:cxn modelId="{ECA7BA71-B843-4785-BDB9-01BDACA2E564}" type="presOf" srcId="{335E722A-C257-4022-B03C-475DC2495AC1}" destId="{95B1CCC6-5ADA-4E58-8A1B-1373623E02C2}" srcOrd="0" destOrd="0" presId="urn:microsoft.com/office/officeart/2005/8/layout/radial1"/>
    <dgm:cxn modelId="{3C14F675-9302-47C3-97FE-20BF66B7B0F4}" type="presOf" srcId="{2E24BF58-9BD3-4E85-8820-9EEADEE4D4E1}" destId="{2413CFE1-7218-400B-9C8D-26495B6279AA}" srcOrd="1" destOrd="0" presId="urn:microsoft.com/office/officeart/2005/8/layout/radial1"/>
    <dgm:cxn modelId="{9156A376-E85D-4778-8354-E8DFC8532C7A}" type="presOf" srcId="{957419EA-95C5-43C2-831A-D94D528F8489}" destId="{8D43A824-4842-417A-A3A7-E68C1985BDAB}" srcOrd="0" destOrd="0" presId="urn:microsoft.com/office/officeart/2005/8/layout/radial1"/>
    <dgm:cxn modelId="{3B6B1B78-171B-4EC2-930B-9F1C827F9EE1}" type="presOf" srcId="{4F646E52-F15C-4301-ACA8-CD3E0CC7A6B1}" destId="{EC6282AD-F07E-4A69-8E0C-769788068D13}" srcOrd="0" destOrd="0" presId="urn:microsoft.com/office/officeart/2005/8/layout/radial1"/>
    <dgm:cxn modelId="{7E74C999-2067-4FC0-887C-CBF10BF29481}" srcId="{1BAE4F1D-918C-4CCE-A1D2-7B876F219286}" destId="{5F4E7D82-AFA2-4541-8859-95357803F37B}" srcOrd="2" destOrd="0" parTransId="{2E24BF58-9BD3-4E85-8820-9EEADEE4D4E1}" sibTransId="{0BB03F8C-D1DA-4D09-AE03-1079E196861A}"/>
    <dgm:cxn modelId="{D5C0659A-9BC2-4031-8FE7-F43A6528EF93}" type="presOf" srcId="{6F52B84B-7786-4C2F-8FE9-42D9320D7E13}" destId="{92B155C0-4288-430E-87A8-6DDAC09AD3BC}" srcOrd="0" destOrd="0" presId="urn:microsoft.com/office/officeart/2005/8/layout/radial1"/>
    <dgm:cxn modelId="{A6572BAB-AAC8-4B90-BDEE-90277CE3CCCB}" srcId="{1BAE4F1D-918C-4CCE-A1D2-7B876F219286}" destId="{335E722A-C257-4022-B03C-475DC2495AC1}" srcOrd="4" destOrd="0" parTransId="{2D3C5D31-FD6F-43B2-8429-DE35DE333676}" sibTransId="{720AF3EF-DD68-4531-AA6B-7868AF4C4C0A}"/>
    <dgm:cxn modelId="{FA0270B9-9E0A-45E0-8F13-2CC683BAF00E}" type="presOf" srcId="{E49B2593-4E86-4DEE-8540-50EF705B3EFF}" destId="{0644A886-FB22-4029-8755-1D8AD9794A17}" srcOrd="0" destOrd="0" presId="urn:microsoft.com/office/officeart/2005/8/layout/radial1"/>
    <dgm:cxn modelId="{2B9968C0-862B-4233-8BD0-7D9978FF79F9}" srcId="{1BAE4F1D-918C-4CCE-A1D2-7B876F219286}" destId="{6F52B84B-7786-4C2F-8FE9-42D9320D7E13}" srcOrd="5" destOrd="0" parTransId="{A9487A94-3A8A-4B0C-A38E-DA2F20F13494}" sibTransId="{7A55F478-6203-444E-B5C3-706175F743C2}"/>
    <dgm:cxn modelId="{BC6F05C2-9E2D-4B99-A19C-D4CC214BDDE6}" type="presOf" srcId="{1631D087-A039-4F51-BE4C-6578F191682D}" destId="{E361B85B-A396-48FF-ABA9-0CB64E46F83F}" srcOrd="0" destOrd="0" presId="urn:microsoft.com/office/officeart/2005/8/layout/radial1"/>
    <dgm:cxn modelId="{DF3E0EC7-E0F6-42AC-A6F7-9A5C2A5B1643}" type="presOf" srcId="{1631D087-A039-4F51-BE4C-6578F191682D}" destId="{C4460A51-C7BB-454A-8227-FCC4695235CF}" srcOrd="1" destOrd="0" presId="urn:microsoft.com/office/officeart/2005/8/layout/radial1"/>
    <dgm:cxn modelId="{C541B4CB-DC90-4ABA-A256-2FAF53986EB9}" srcId="{1BAE4F1D-918C-4CCE-A1D2-7B876F219286}" destId="{864A4540-DB83-40DB-8492-F1429F2D9DF7}" srcOrd="1" destOrd="0" parTransId="{BE053D99-B305-444D-96B1-FB3C0C779A5E}" sibTransId="{C634D51D-85DB-4309-AB60-B4A28D2AE54D}"/>
    <dgm:cxn modelId="{559C71D1-9CF0-4D0F-A3FC-F799E3C43412}" type="presOf" srcId="{A9487A94-3A8A-4B0C-A38E-DA2F20F13494}" destId="{C5E6A99B-00E8-4ED2-958F-9CD2D37F0105}" srcOrd="0" destOrd="0" presId="urn:microsoft.com/office/officeart/2005/8/layout/radial1"/>
    <dgm:cxn modelId="{B241BCD6-06F4-4695-A9C6-5C6941BEB9D4}" type="presOf" srcId="{2E24BF58-9BD3-4E85-8820-9EEADEE4D4E1}" destId="{D35AAC50-1004-4221-BA33-D170CB690CFA}" srcOrd="0" destOrd="0" presId="urn:microsoft.com/office/officeart/2005/8/layout/radial1"/>
    <dgm:cxn modelId="{FBA53BF6-FB39-4A6A-8711-8DDFAA813AB2}" type="presOf" srcId="{BE053D99-B305-444D-96B1-FB3C0C779A5E}" destId="{E06173EE-0343-40CC-BFFA-0D0B24DA1425}" srcOrd="0" destOrd="0" presId="urn:microsoft.com/office/officeart/2005/8/layout/radial1"/>
    <dgm:cxn modelId="{AEBC8248-988F-464F-8C2D-DF14A3DE54F3}" type="presParOf" srcId="{0644A886-FB22-4029-8755-1D8AD9794A17}" destId="{8909B6C2-A96B-448D-92E8-68D586B295CC}" srcOrd="0" destOrd="0" presId="urn:microsoft.com/office/officeart/2005/8/layout/radial1"/>
    <dgm:cxn modelId="{B15F0DE0-5631-4F2F-9C83-25CD03536FCA}" type="presParOf" srcId="{0644A886-FB22-4029-8755-1D8AD9794A17}" destId="{E361B85B-A396-48FF-ABA9-0CB64E46F83F}" srcOrd="1" destOrd="0" presId="urn:microsoft.com/office/officeart/2005/8/layout/radial1"/>
    <dgm:cxn modelId="{AB9E0E61-8F4E-47A6-8D8F-26F67C8D4409}" type="presParOf" srcId="{E361B85B-A396-48FF-ABA9-0CB64E46F83F}" destId="{C4460A51-C7BB-454A-8227-FCC4695235CF}" srcOrd="0" destOrd="0" presId="urn:microsoft.com/office/officeart/2005/8/layout/radial1"/>
    <dgm:cxn modelId="{B70A3E56-B947-4438-9CFB-56DD0D5B982B}" type="presParOf" srcId="{0644A886-FB22-4029-8755-1D8AD9794A17}" destId="{EC6282AD-F07E-4A69-8E0C-769788068D13}" srcOrd="2" destOrd="0" presId="urn:microsoft.com/office/officeart/2005/8/layout/radial1"/>
    <dgm:cxn modelId="{B7F03A37-C5E0-4B52-9DE2-6D081A04F85A}" type="presParOf" srcId="{0644A886-FB22-4029-8755-1D8AD9794A17}" destId="{E06173EE-0343-40CC-BFFA-0D0B24DA1425}" srcOrd="3" destOrd="0" presId="urn:microsoft.com/office/officeart/2005/8/layout/radial1"/>
    <dgm:cxn modelId="{BBE9C09B-E0EE-48B9-9978-6518DF202326}" type="presParOf" srcId="{E06173EE-0343-40CC-BFFA-0D0B24DA1425}" destId="{2DBE7715-15F6-484B-A459-2E7263167DAA}" srcOrd="0" destOrd="0" presId="urn:microsoft.com/office/officeart/2005/8/layout/radial1"/>
    <dgm:cxn modelId="{5E5A50ED-67AB-443E-9E77-9A443EFE6774}" type="presParOf" srcId="{0644A886-FB22-4029-8755-1D8AD9794A17}" destId="{CB41C66D-B440-4F68-BE29-ED6974E5E8B8}" srcOrd="4" destOrd="0" presId="urn:microsoft.com/office/officeart/2005/8/layout/radial1"/>
    <dgm:cxn modelId="{A1F19603-95A9-4D23-A843-4601B536BFEC}" type="presParOf" srcId="{0644A886-FB22-4029-8755-1D8AD9794A17}" destId="{D35AAC50-1004-4221-BA33-D170CB690CFA}" srcOrd="5" destOrd="0" presId="urn:microsoft.com/office/officeart/2005/8/layout/radial1"/>
    <dgm:cxn modelId="{929BB9AB-BFAF-4282-A63A-796380208A38}" type="presParOf" srcId="{D35AAC50-1004-4221-BA33-D170CB690CFA}" destId="{2413CFE1-7218-400B-9C8D-26495B6279AA}" srcOrd="0" destOrd="0" presId="urn:microsoft.com/office/officeart/2005/8/layout/radial1"/>
    <dgm:cxn modelId="{6554CA95-B9A3-4984-85A9-5EE00280C8B6}" type="presParOf" srcId="{0644A886-FB22-4029-8755-1D8AD9794A17}" destId="{BCC7ACD1-6ACB-48FC-A4A1-52CF5E08F9CA}" srcOrd="6" destOrd="0" presId="urn:microsoft.com/office/officeart/2005/8/layout/radial1"/>
    <dgm:cxn modelId="{EFEAADF6-E263-4ED9-A0E1-A35C612554E1}" type="presParOf" srcId="{0644A886-FB22-4029-8755-1D8AD9794A17}" destId="{1ACCB87B-414E-45FF-8B28-6E02E894E635}" srcOrd="7" destOrd="0" presId="urn:microsoft.com/office/officeart/2005/8/layout/radial1"/>
    <dgm:cxn modelId="{4FF6880F-BA66-413C-A655-F4105778BAE9}" type="presParOf" srcId="{1ACCB87B-414E-45FF-8B28-6E02E894E635}" destId="{68BB727D-A2B1-45A8-B774-1E79542148B3}" srcOrd="0" destOrd="0" presId="urn:microsoft.com/office/officeart/2005/8/layout/radial1"/>
    <dgm:cxn modelId="{8B6F09C4-3BD3-4A75-A6F9-EE6FA98BD1EB}" type="presParOf" srcId="{0644A886-FB22-4029-8755-1D8AD9794A17}" destId="{5DBA86EC-E81B-45E2-A9EA-5F64DBA72D0B}" srcOrd="8" destOrd="0" presId="urn:microsoft.com/office/officeart/2005/8/layout/radial1"/>
    <dgm:cxn modelId="{735CC81A-8D3A-4571-AF0B-2E962AE17586}" type="presParOf" srcId="{0644A886-FB22-4029-8755-1D8AD9794A17}" destId="{D294F5C9-9C5F-4BE8-8898-523B473F89E4}" srcOrd="9" destOrd="0" presId="urn:microsoft.com/office/officeart/2005/8/layout/radial1"/>
    <dgm:cxn modelId="{C30FBF9A-C221-4AC4-8F24-B182BD417130}" type="presParOf" srcId="{D294F5C9-9C5F-4BE8-8898-523B473F89E4}" destId="{4D616BF2-BC14-42EB-9A0D-53C912D0CE91}" srcOrd="0" destOrd="0" presId="urn:microsoft.com/office/officeart/2005/8/layout/radial1"/>
    <dgm:cxn modelId="{9C5245F0-4B1E-4A67-B3CA-50682D79F20C}" type="presParOf" srcId="{0644A886-FB22-4029-8755-1D8AD9794A17}" destId="{95B1CCC6-5ADA-4E58-8A1B-1373623E02C2}" srcOrd="10" destOrd="0" presId="urn:microsoft.com/office/officeart/2005/8/layout/radial1"/>
    <dgm:cxn modelId="{3204E9C2-8CB1-4648-8DB0-4CC3AA4B70D1}" type="presParOf" srcId="{0644A886-FB22-4029-8755-1D8AD9794A17}" destId="{C5E6A99B-00E8-4ED2-958F-9CD2D37F0105}" srcOrd="11" destOrd="0" presId="urn:microsoft.com/office/officeart/2005/8/layout/radial1"/>
    <dgm:cxn modelId="{49637AB6-2C54-4C13-B2F5-708BE47B0C2D}" type="presParOf" srcId="{C5E6A99B-00E8-4ED2-958F-9CD2D37F0105}" destId="{8465D659-703E-4AE3-99CB-5C407D6EDF48}" srcOrd="0" destOrd="0" presId="urn:microsoft.com/office/officeart/2005/8/layout/radial1"/>
    <dgm:cxn modelId="{B3C2571A-9939-4CA5-95E5-214F26C8AAA5}" type="presParOf" srcId="{0644A886-FB22-4029-8755-1D8AD9794A17}" destId="{92B155C0-4288-430E-87A8-6DDAC09AD3BC}" srcOrd="12" destOrd="0" presId="urn:microsoft.com/office/officeart/2005/8/layout/radial1"/>
    <dgm:cxn modelId="{565FBECD-D56D-4E82-BFF0-F5561C899652}" type="presParOf" srcId="{0644A886-FB22-4029-8755-1D8AD9794A17}" destId="{8D43A824-4842-417A-A3A7-E68C1985BDAB}" srcOrd="13" destOrd="0" presId="urn:microsoft.com/office/officeart/2005/8/layout/radial1"/>
    <dgm:cxn modelId="{98268253-93E0-4452-A9CC-BDEED2870D54}" type="presParOf" srcId="{8D43A824-4842-417A-A3A7-E68C1985BDAB}" destId="{AEEA8CE8-BCF8-42E0-8315-66546D09C935}" srcOrd="0" destOrd="0" presId="urn:microsoft.com/office/officeart/2005/8/layout/radial1"/>
    <dgm:cxn modelId="{160E3EBD-7153-42EA-9547-54404BFE9BD0}" type="presParOf" srcId="{0644A886-FB22-4029-8755-1D8AD9794A17}" destId="{B93E5A99-44DF-47BE-861B-9B5D7A4C2684}" srcOrd="14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502BC-5CB5-40A9-8EF8-C5959F179D06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AC251-7EE2-40BC-9C3F-F9D11C70AB6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Система мониторинга</a:t>
          </a:r>
        </a:p>
      </dgm:t>
    </dgm:pt>
    <dgm:pt modelId="{D0AA344C-E53E-4DDD-B53D-E525D5EB2550}" type="parTrans" cxnId="{4DBC34CE-9B59-4D20-8DA3-BA3344C41579}">
      <dgm:prSet/>
      <dgm:spPr/>
      <dgm:t>
        <a:bodyPr/>
        <a:lstStyle/>
        <a:p>
          <a:endParaRPr lang="ru-RU"/>
        </a:p>
      </dgm:t>
    </dgm:pt>
    <dgm:pt modelId="{5366B469-9EEC-4F26-8946-AB75135DC5C2}" type="sibTrans" cxnId="{4DBC34CE-9B59-4D20-8DA3-BA3344C41579}">
      <dgm:prSet/>
      <dgm:spPr/>
      <dgm:t>
        <a:bodyPr/>
        <a:lstStyle/>
        <a:p>
          <a:endParaRPr lang="ru-RU"/>
        </a:p>
      </dgm:t>
    </dgm:pt>
    <dgm:pt modelId="{F6FDB8AB-D79B-4258-9874-2FAAD5055AF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solidFill>
                <a:schemeClr val="tx1"/>
              </a:solidFill>
            </a:rPr>
            <a:t>Мониторинг</a:t>
          </a:r>
        </a:p>
      </dgm:t>
    </dgm:pt>
    <dgm:pt modelId="{7978BFDD-2339-43BE-AF49-05CD54A327EA}" type="parTrans" cxnId="{E498B2AC-0BB7-4FEA-A28D-1143C4FA0D0E}">
      <dgm:prSet/>
      <dgm:spPr/>
      <dgm:t>
        <a:bodyPr/>
        <a:lstStyle/>
        <a:p>
          <a:endParaRPr lang="ru-RU"/>
        </a:p>
      </dgm:t>
    </dgm:pt>
    <dgm:pt modelId="{61594A6B-BC07-4C2A-8523-102CBB9A3F67}" type="sibTrans" cxnId="{E498B2AC-0BB7-4FEA-A28D-1143C4FA0D0E}">
      <dgm:prSet/>
      <dgm:spPr/>
      <dgm:t>
        <a:bodyPr/>
        <a:lstStyle/>
        <a:p>
          <a:endParaRPr lang="ru-RU"/>
        </a:p>
      </dgm:t>
    </dgm:pt>
    <dgm:pt modelId="{9C6FD4CE-43F6-4991-A3EE-7F3387AFEF1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Система мониторинга и управления</a:t>
          </a:r>
        </a:p>
      </dgm:t>
    </dgm:pt>
    <dgm:pt modelId="{58A8E19C-1E20-4735-B404-8013656AB7E4}" type="parTrans" cxnId="{2F5C4ACC-B196-41CE-9412-8DA0A410CB67}">
      <dgm:prSet/>
      <dgm:spPr/>
      <dgm:t>
        <a:bodyPr/>
        <a:lstStyle/>
        <a:p>
          <a:endParaRPr lang="ru-RU"/>
        </a:p>
      </dgm:t>
    </dgm:pt>
    <dgm:pt modelId="{13757A57-BABF-4524-A879-00282F4F4351}" type="sibTrans" cxnId="{2F5C4ACC-B196-41CE-9412-8DA0A410CB67}">
      <dgm:prSet/>
      <dgm:spPr/>
      <dgm:t>
        <a:bodyPr/>
        <a:lstStyle/>
        <a:p>
          <a:endParaRPr lang="ru-RU"/>
        </a:p>
      </dgm:t>
    </dgm:pt>
    <dgm:pt modelId="{EB226F89-74D0-430F-9BC5-3C92456CEE9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Мониторинг</a:t>
          </a:r>
        </a:p>
      </dgm:t>
    </dgm:pt>
    <dgm:pt modelId="{8C692025-E45F-420F-A936-FD0A72EB3901}" type="parTrans" cxnId="{ADA90BAD-7590-4F4F-8886-3B26076B0285}">
      <dgm:prSet/>
      <dgm:spPr/>
      <dgm:t>
        <a:bodyPr/>
        <a:lstStyle/>
        <a:p>
          <a:endParaRPr lang="ru-RU"/>
        </a:p>
      </dgm:t>
    </dgm:pt>
    <dgm:pt modelId="{8CEC4278-9B8B-4942-9762-6EE3A4A748F9}" type="sibTrans" cxnId="{ADA90BAD-7590-4F4F-8886-3B26076B0285}">
      <dgm:prSet/>
      <dgm:spPr/>
      <dgm:t>
        <a:bodyPr/>
        <a:lstStyle/>
        <a:p>
          <a:endParaRPr lang="ru-RU"/>
        </a:p>
      </dgm:t>
    </dgm:pt>
    <dgm:pt modelId="{17FD76A6-343C-4AD5-8688-8835A10B510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Интеллектуальная транспортная система </a:t>
          </a:r>
        </a:p>
      </dgm:t>
    </dgm:pt>
    <dgm:pt modelId="{0B499478-BDD1-4D0E-88D3-0B407C947AB6}" type="parTrans" cxnId="{A6D596B1-64C7-4451-A83D-245DFD7444AE}">
      <dgm:prSet/>
      <dgm:spPr/>
      <dgm:t>
        <a:bodyPr/>
        <a:lstStyle/>
        <a:p>
          <a:endParaRPr lang="ru-RU"/>
        </a:p>
      </dgm:t>
    </dgm:pt>
    <dgm:pt modelId="{E8CFD530-D197-4B03-8F1F-D958CAFEB649}" type="sibTrans" cxnId="{A6D596B1-64C7-4451-A83D-245DFD7444AE}">
      <dgm:prSet/>
      <dgm:spPr/>
      <dgm:t>
        <a:bodyPr/>
        <a:lstStyle/>
        <a:p>
          <a:endParaRPr lang="ru-RU"/>
        </a:p>
      </dgm:t>
    </dgm:pt>
    <dgm:pt modelId="{6642DA1B-8405-48D3-9AD6-C780153424F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Диспетчеризация</a:t>
          </a:r>
        </a:p>
      </dgm:t>
    </dgm:pt>
    <dgm:pt modelId="{D5DB86DC-5EA9-452B-91EA-3CFB10AE8F84}" type="parTrans" cxnId="{DB26AE5A-5C0F-463E-9C33-20F853F9355F}">
      <dgm:prSet/>
      <dgm:spPr/>
      <dgm:t>
        <a:bodyPr/>
        <a:lstStyle/>
        <a:p>
          <a:endParaRPr lang="ru-RU"/>
        </a:p>
      </dgm:t>
    </dgm:pt>
    <dgm:pt modelId="{806182A4-236B-40CC-8D59-5BB89B2E679A}" type="sibTrans" cxnId="{DB26AE5A-5C0F-463E-9C33-20F853F9355F}">
      <dgm:prSet/>
      <dgm:spPr/>
      <dgm:t>
        <a:bodyPr/>
        <a:lstStyle/>
        <a:p>
          <a:endParaRPr lang="ru-RU"/>
        </a:p>
      </dgm:t>
    </dgm:pt>
    <dgm:pt modelId="{BA6B9FFA-8B0A-40EB-8C80-ECBA21410F1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Аналитика</a:t>
          </a:r>
        </a:p>
      </dgm:t>
    </dgm:pt>
    <dgm:pt modelId="{8F802964-7AE3-4134-AD84-5D5F459F9E69}" type="parTrans" cxnId="{5974E42F-43C1-45C2-9DDB-07C9258F4CBA}">
      <dgm:prSet/>
      <dgm:spPr/>
      <dgm:t>
        <a:bodyPr/>
        <a:lstStyle/>
        <a:p>
          <a:endParaRPr lang="ru-RU"/>
        </a:p>
      </dgm:t>
    </dgm:pt>
    <dgm:pt modelId="{7F44F2E1-96B1-4921-9E9B-CC160C9DA078}" type="sibTrans" cxnId="{5974E42F-43C1-45C2-9DDB-07C9258F4CBA}">
      <dgm:prSet/>
      <dgm:spPr/>
      <dgm:t>
        <a:bodyPr/>
        <a:lstStyle/>
        <a:p>
          <a:endParaRPr lang="ru-RU"/>
        </a:p>
      </dgm:t>
    </dgm:pt>
    <dgm:pt modelId="{7989C58C-F051-4A09-A030-FCAA554B178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Планирование</a:t>
          </a:r>
        </a:p>
      </dgm:t>
    </dgm:pt>
    <dgm:pt modelId="{20291129-28D1-4927-B704-9057D48EB180}" type="parTrans" cxnId="{F2EBB129-9B50-42F8-B587-C838C18AA05B}">
      <dgm:prSet/>
      <dgm:spPr/>
      <dgm:t>
        <a:bodyPr/>
        <a:lstStyle/>
        <a:p>
          <a:endParaRPr lang="ru-RU"/>
        </a:p>
      </dgm:t>
    </dgm:pt>
    <dgm:pt modelId="{96232218-56DB-4A0D-8F77-C6DBAEC4D7E2}" type="sibTrans" cxnId="{F2EBB129-9B50-42F8-B587-C838C18AA05B}">
      <dgm:prSet/>
      <dgm:spPr/>
      <dgm:t>
        <a:bodyPr/>
        <a:lstStyle/>
        <a:p>
          <a:endParaRPr lang="ru-RU"/>
        </a:p>
      </dgm:t>
    </dgm:pt>
    <dgm:pt modelId="{D86C7989-83F9-49E5-B348-85455E5B588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Диспетчеризация</a:t>
          </a:r>
        </a:p>
      </dgm:t>
    </dgm:pt>
    <dgm:pt modelId="{F8BFF648-4AA9-4FF5-9213-4E32BD05B8C8}" type="sibTrans" cxnId="{BDEDEBBA-86CF-43CF-95AE-A88FB3886465}">
      <dgm:prSet/>
      <dgm:spPr/>
      <dgm:t>
        <a:bodyPr/>
        <a:lstStyle/>
        <a:p>
          <a:endParaRPr lang="ru-RU"/>
        </a:p>
      </dgm:t>
    </dgm:pt>
    <dgm:pt modelId="{F98CF598-4391-4FDC-8537-A9960204A569}" type="parTrans" cxnId="{BDEDEBBA-86CF-43CF-95AE-A88FB3886465}">
      <dgm:prSet/>
      <dgm:spPr/>
      <dgm:t>
        <a:bodyPr/>
        <a:lstStyle/>
        <a:p>
          <a:endParaRPr lang="ru-RU"/>
        </a:p>
      </dgm:t>
    </dgm:pt>
    <dgm:pt modelId="{78306436-35B1-4680-B30E-5FE2B0E5181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Аналитика</a:t>
          </a:r>
        </a:p>
      </dgm:t>
    </dgm:pt>
    <dgm:pt modelId="{2DC3274B-9328-42D3-9718-387314C3D433}" type="sibTrans" cxnId="{12EE289D-9C3B-4A32-82D8-73167C440468}">
      <dgm:prSet/>
      <dgm:spPr/>
      <dgm:t>
        <a:bodyPr/>
        <a:lstStyle/>
        <a:p>
          <a:endParaRPr lang="ru-RU"/>
        </a:p>
      </dgm:t>
    </dgm:pt>
    <dgm:pt modelId="{35A0579E-CBB6-454E-84B1-ECA4485990A9}" type="parTrans" cxnId="{12EE289D-9C3B-4A32-82D8-73167C440468}">
      <dgm:prSet/>
      <dgm:spPr/>
      <dgm:t>
        <a:bodyPr/>
        <a:lstStyle/>
        <a:p>
          <a:endParaRPr lang="ru-RU"/>
        </a:p>
      </dgm:t>
    </dgm:pt>
    <dgm:pt modelId="{A7B028F0-04DC-4875-882A-F5622CE38BF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Планирование</a:t>
          </a:r>
        </a:p>
      </dgm:t>
    </dgm:pt>
    <dgm:pt modelId="{621427EC-A410-4611-B6F7-F1DB6DF670EB}" type="sibTrans" cxnId="{56004132-DC72-4598-9570-9E6C7166A5DF}">
      <dgm:prSet/>
      <dgm:spPr/>
      <dgm:t>
        <a:bodyPr/>
        <a:lstStyle/>
        <a:p>
          <a:endParaRPr lang="ru-RU"/>
        </a:p>
      </dgm:t>
    </dgm:pt>
    <dgm:pt modelId="{A17CDE4D-9D08-4C6B-AC2C-5094C8509D0D}" type="parTrans" cxnId="{56004132-DC72-4598-9570-9E6C7166A5DF}">
      <dgm:prSet/>
      <dgm:spPr/>
      <dgm:t>
        <a:bodyPr/>
        <a:lstStyle/>
        <a:p>
          <a:endParaRPr lang="ru-RU"/>
        </a:p>
      </dgm:t>
    </dgm:pt>
    <dgm:pt modelId="{95C2C88D-C6DA-4EFD-85F2-94D0ECAF4E4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Моделирование</a:t>
          </a:r>
          <a:endParaRPr lang="en-US" sz="1200" kern="1200" dirty="0"/>
        </a:p>
      </dgm:t>
    </dgm:pt>
    <dgm:pt modelId="{6FB7CC81-096D-48CA-B89F-DB8AD3C3509D}" type="sibTrans" cxnId="{67527A6E-8074-4E3A-A052-D34521939FAD}">
      <dgm:prSet/>
      <dgm:spPr/>
      <dgm:t>
        <a:bodyPr/>
        <a:lstStyle/>
        <a:p>
          <a:endParaRPr lang="ru-RU"/>
        </a:p>
      </dgm:t>
    </dgm:pt>
    <dgm:pt modelId="{10DAF700-7718-4F64-B95D-D9C68EA1FEE6}" type="parTrans" cxnId="{67527A6E-8074-4E3A-A052-D34521939FAD}">
      <dgm:prSet/>
      <dgm:spPr/>
      <dgm:t>
        <a:bodyPr/>
        <a:lstStyle/>
        <a:p>
          <a:endParaRPr lang="ru-RU"/>
        </a:p>
      </dgm:t>
    </dgm:pt>
    <dgm:pt modelId="{F4AECD64-8A60-445B-A27F-EBA898E53A1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Машинное обучение</a:t>
          </a:r>
        </a:p>
      </dgm:t>
    </dgm:pt>
    <dgm:pt modelId="{1F27FB36-39DB-45ED-869A-C1F12894F9EC}" type="sibTrans" cxnId="{326DA6F9-43B3-454E-B182-14D74C9B429E}">
      <dgm:prSet/>
      <dgm:spPr/>
      <dgm:t>
        <a:bodyPr/>
        <a:lstStyle/>
        <a:p>
          <a:endParaRPr lang="ru-RU"/>
        </a:p>
      </dgm:t>
    </dgm:pt>
    <dgm:pt modelId="{20852259-ABDA-4233-90CD-46C9EB7B38CE}" type="parTrans" cxnId="{326DA6F9-43B3-454E-B182-14D74C9B429E}">
      <dgm:prSet/>
      <dgm:spPr/>
      <dgm:t>
        <a:bodyPr/>
        <a:lstStyle/>
        <a:p>
          <a:endParaRPr lang="ru-RU"/>
        </a:p>
      </dgm:t>
    </dgm:pt>
    <dgm:pt modelId="{9B0B15D7-EAA6-4A9D-B718-766463554E6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Искусственный интеллект</a:t>
          </a:r>
        </a:p>
      </dgm:t>
    </dgm:pt>
    <dgm:pt modelId="{9AE1FCD4-59EF-44F3-967C-83C66B819EE6}" type="sibTrans" cxnId="{3029FB8F-0F8B-460E-842C-8E3812EEF3EB}">
      <dgm:prSet/>
      <dgm:spPr/>
      <dgm:t>
        <a:bodyPr/>
        <a:lstStyle/>
        <a:p>
          <a:endParaRPr lang="ru-RU"/>
        </a:p>
      </dgm:t>
    </dgm:pt>
    <dgm:pt modelId="{6C2F7D58-55F0-42A6-A5D2-B15C53D90A4D}" type="parTrans" cxnId="{3029FB8F-0F8B-460E-842C-8E3812EEF3EB}">
      <dgm:prSet/>
      <dgm:spPr/>
      <dgm:t>
        <a:bodyPr/>
        <a:lstStyle/>
        <a:p>
          <a:endParaRPr lang="ru-RU"/>
        </a:p>
      </dgm:t>
    </dgm:pt>
    <dgm:pt modelId="{9CB5ED80-51C5-4A3E-A7C3-B4699FD810C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200" kern="1200" dirty="0"/>
        </a:p>
      </dgm:t>
    </dgm:pt>
    <dgm:pt modelId="{4E8F0D65-C043-4170-B952-57C3A2CD5EDE}" type="parTrans" cxnId="{87EEF8F8-2FFD-4E3A-8289-6C52D42F26D2}">
      <dgm:prSet/>
      <dgm:spPr/>
      <dgm:t>
        <a:bodyPr/>
        <a:lstStyle/>
        <a:p>
          <a:endParaRPr lang="ru-RU"/>
        </a:p>
      </dgm:t>
    </dgm:pt>
    <dgm:pt modelId="{EDC8FAE8-08A9-45D2-A2B5-9F661F483F8C}" type="sibTrans" cxnId="{87EEF8F8-2FFD-4E3A-8289-6C52D42F26D2}">
      <dgm:prSet/>
      <dgm:spPr/>
      <dgm:t>
        <a:bodyPr/>
        <a:lstStyle/>
        <a:p>
          <a:endParaRPr lang="ru-RU"/>
        </a:p>
      </dgm:t>
    </dgm:pt>
    <dgm:pt modelId="{DE286B52-0451-42DE-8B12-4D68C3930E5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200" kern="1200" dirty="0"/>
        </a:p>
      </dgm:t>
    </dgm:pt>
    <dgm:pt modelId="{064FBBF7-68BD-4C84-849F-F84F877A9960}" type="parTrans" cxnId="{2EAC2560-D543-41A5-BDEA-6C8631570EE5}">
      <dgm:prSet/>
      <dgm:spPr/>
      <dgm:t>
        <a:bodyPr/>
        <a:lstStyle/>
        <a:p>
          <a:endParaRPr lang="ru-RU"/>
        </a:p>
      </dgm:t>
    </dgm:pt>
    <dgm:pt modelId="{15E46D0C-178F-4BC8-9CCA-FAF84DBA0C79}" type="sibTrans" cxnId="{2EAC2560-D543-41A5-BDEA-6C8631570EE5}">
      <dgm:prSet/>
      <dgm:spPr/>
      <dgm:t>
        <a:bodyPr/>
        <a:lstStyle/>
        <a:p>
          <a:endParaRPr lang="ru-RU"/>
        </a:p>
      </dgm:t>
    </dgm:pt>
    <dgm:pt modelId="{B83FB1BB-432E-47D4-A202-020A1212E4C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ru-RU" sz="1200" kern="1200" dirty="0"/>
        </a:p>
      </dgm:t>
    </dgm:pt>
    <dgm:pt modelId="{4A1834BD-96CE-4C8A-8262-04635A8B4E14}" type="parTrans" cxnId="{823AE9AE-69E4-4A72-BECA-FF543F5B32F3}">
      <dgm:prSet/>
      <dgm:spPr/>
      <dgm:t>
        <a:bodyPr/>
        <a:lstStyle/>
        <a:p>
          <a:endParaRPr lang="ru-RU"/>
        </a:p>
      </dgm:t>
    </dgm:pt>
    <dgm:pt modelId="{D16AB10A-0B58-4E87-AC0B-2B2E4342ACE7}" type="sibTrans" cxnId="{823AE9AE-69E4-4A72-BECA-FF543F5B32F3}">
      <dgm:prSet/>
      <dgm:spPr/>
      <dgm:t>
        <a:bodyPr/>
        <a:lstStyle/>
        <a:p>
          <a:endParaRPr lang="ru-RU"/>
        </a:p>
      </dgm:t>
    </dgm:pt>
    <dgm:pt modelId="{749E4911-537A-4537-AE1B-B06580F9BE5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Прогнозирование</a:t>
          </a:r>
          <a:endParaRPr lang="en-US" sz="1200" kern="1200" dirty="0"/>
        </a:p>
      </dgm:t>
    </dgm:pt>
    <dgm:pt modelId="{EC75B269-3CE6-43CF-9189-761B597EAFD8}" type="parTrans" cxnId="{B153C59F-001D-42A3-A88A-2BBD4E812BA4}">
      <dgm:prSet/>
      <dgm:spPr/>
      <dgm:t>
        <a:bodyPr/>
        <a:lstStyle/>
        <a:p>
          <a:endParaRPr lang="ru-RU"/>
        </a:p>
      </dgm:t>
    </dgm:pt>
    <dgm:pt modelId="{D55EF311-6F34-40B1-82AA-8480B8424C06}" type="sibTrans" cxnId="{B153C59F-001D-42A3-A88A-2BBD4E812BA4}">
      <dgm:prSet/>
      <dgm:spPr/>
      <dgm:t>
        <a:bodyPr/>
        <a:lstStyle/>
        <a:p>
          <a:endParaRPr lang="ru-RU"/>
        </a:p>
      </dgm:t>
    </dgm:pt>
    <dgm:pt modelId="{0DA017C2-2E59-4FA6-878A-3030E5DC98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solidFill>
                <a:schemeClr val="tx1"/>
              </a:solidFill>
            </a:rPr>
            <a:t>Система оплаты проезда</a:t>
          </a:r>
          <a:r>
            <a:rPr lang="en-US" sz="1200" kern="1200" dirty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</dgm:t>
    </dgm:pt>
    <dgm:pt modelId="{669D4231-BDD1-491C-9A00-E2977C35C3EC}" type="parTrans" cxnId="{AC36B1B1-CC3D-412B-9350-C6333BFBEE38}">
      <dgm:prSet/>
      <dgm:spPr/>
      <dgm:t>
        <a:bodyPr/>
        <a:lstStyle/>
        <a:p>
          <a:endParaRPr lang="ru-RU"/>
        </a:p>
      </dgm:t>
    </dgm:pt>
    <dgm:pt modelId="{BE4E14DB-FDA8-4FCD-A51A-9D54ECE81148}" type="sibTrans" cxnId="{AC36B1B1-CC3D-412B-9350-C6333BFBEE38}">
      <dgm:prSet/>
      <dgm:spPr/>
      <dgm:t>
        <a:bodyPr/>
        <a:lstStyle/>
        <a:p>
          <a:endParaRPr lang="ru-RU"/>
        </a:p>
      </dgm:t>
    </dgm:pt>
    <dgm:pt modelId="{16A55846-EBAC-41DC-ABE5-1787FAA757E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solidFill>
                <a:schemeClr val="tx1"/>
              </a:solidFill>
            </a:rPr>
            <a:t>Системы безопасности</a:t>
          </a:r>
        </a:p>
      </dgm:t>
    </dgm:pt>
    <dgm:pt modelId="{3982B396-6171-4553-B236-AFF986FF8315}" type="parTrans" cxnId="{D4B3F76E-CB82-4E21-BF6C-AD06F5D1D1AB}">
      <dgm:prSet/>
      <dgm:spPr/>
      <dgm:t>
        <a:bodyPr/>
        <a:lstStyle/>
        <a:p>
          <a:endParaRPr lang="ru-RU"/>
        </a:p>
      </dgm:t>
    </dgm:pt>
    <dgm:pt modelId="{A220122D-2606-487C-A6E8-22C1B87C9864}" type="sibTrans" cxnId="{D4B3F76E-CB82-4E21-BF6C-AD06F5D1D1AB}">
      <dgm:prSet/>
      <dgm:spPr/>
      <dgm:t>
        <a:bodyPr/>
        <a:lstStyle/>
        <a:p>
          <a:endParaRPr lang="ru-RU"/>
        </a:p>
      </dgm:t>
    </dgm:pt>
    <dgm:pt modelId="{D6C67AA9-5D1E-459B-B7CA-B752F325EF9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200" kern="1200" dirty="0"/>
        </a:p>
      </dgm:t>
    </dgm:pt>
    <dgm:pt modelId="{75E796F6-7D70-42C8-902B-C485BB63317A}" type="parTrans" cxnId="{9F159FD4-E159-42EB-AE26-F82F6583DE08}">
      <dgm:prSet/>
      <dgm:spPr/>
      <dgm:t>
        <a:bodyPr/>
        <a:lstStyle/>
        <a:p>
          <a:endParaRPr lang="ru-RU"/>
        </a:p>
      </dgm:t>
    </dgm:pt>
    <dgm:pt modelId="{FF67E351-8FA3-420F-878A-7D96FD3A8850}" type="sibTrans" cxnId="{9F159FD4-E159-42EB-AE26-F82F6583DE08}">
      <dgm:prSet/>
      <dgm:spPr/>
      <dgm:t>
        <a:bodyPr/>
        <a:lstStyle/>
        <a:p>
          <a:endParaRPr lang="ru-RU"/>
        </a:p>
      </dgm:t>
    </dgm:pt>
    <dgm:pt modelId="{600BAB6F-2AD3-4C9C-82C5-6BAA50A41D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solidFill>
                <a:schemeClr val="tx1"/>
              </a:solidFill>
            </a:rPr>
            <a:t>Мониторинг пассажиропотока</a:t>
          </a:r>
        </a:p>
      </dgm:t>
    </dgm:pt>
    <dgm:pt modelId="{D85FA431-F2C5-4124-AB56-64537F88EEDA}" type="parTrans" cxnId="{E3A92A9B-2AD4-4043-882A-3020F7AB26B7}">
      <dgm:prSet/>
      <dgm:spPr/>
      <dgm:t>
        <a:bodyPr/>
        <a:lstStyle/>
        <a:p>
          <a:endParaRPr lang="ru-RU"/>
        </a:p>
      </dgm:t>
    </dgm:pt>
    <dgm:pt modelId="{76C48385-685A-4951-9745-1EC9B347F446}" type="sibTrans" cxnId="{E3A92A9B-2AD4-4043-882A-3020F7AB26B7}">
      <dgm:prSet/>
      <dgm:spPr/>
      <dgm:t>
        <a:bodyPr/>
        <a:lstStyle/>
        <a:p>
          <a:endParaRPr lang="ru-RU"/>
        </a:p>
      </dgm:t>
    </dgm:pt>
    <dgm:pt modelId="{23B8315F-16BF-4F67-892E-A258F7CB063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Информирование</a:t>
          </a:r>
        </a:p>
      </dgm:t>
    </dgm:pt>
    <dgm:pt modelId="{DC200D95-7C36-4A0C-A90A-2754CF8EB5B6}" type="parTrans" cxnId="{C14E621A-F7F2-4DB2-AA8A-76E05D569CC6}">
      <dgm:prSet/>
      <dgm:spPr/>
      <dgm:t>
        <a:bodyPr/>
        <a:lstStyle/>
        <a:p>
          <a:endParaRPr lang="ru-RU"/>
        </a:p>
      </dgm:t>
    </dgm:pt>
    <dgm:pt modelId="{C47C5BA9-C536-410C-88CC-06B1EF237BD5}" type="sibTrans" cxnId="{C14E621A-F7F2-4DB2-AA8A-76E05D569CC6}">
      <dgm:prSet/>
      <dgm:spPr/>
      <dgm:t>
        <a:bodyPr/>
        <a:lstStyle/>
        <a:p>
          <a:endParaRPr lang="ru-RU"/>
        </a:p>
      </dgm:t>
    </dgm:pt>
    <dgm:pt modelId="{24AD786F-A421-4820-9F84-5D6775E389BE}" type="pres">
      <dgm:prSet presAssocID="{E1A502BC-5CB5-40A9-8EF8-C5959F179D06}" presName="arrowDiagram" presStyleCnt="0">
        <dgm:presLayoutVars>
          <dgm:chMax val="5"/>
          <dgm:dir/>
          <dgm:resizeHandles val="exact"/>
        </dgm:presLayoutVars>
      </dgm:prSet>
      <dgm:spPr/>
    </dgm:pt>
    <dgm:pt modelId="{EFA28222-08F0-4366-9CB2-F7A71D78AC5F}" type="pres">
      <dgm:prSet presAssocID="{E1A502BC-5CB5-40A9-8EF8-C5959F179D06}" presName="arrow" presStyleLbl="bgShp" presStyleIdx="0" presStyleCnt="1"/>
      <dgm:spPr/>
    </dgm:pt>
    <dgm:pt modelId="{92A9F3E3-2C06-40B5-9A31-874C78E1F5D2}" type="pres">
      <dgm:prSet presAssocID="{E1A502BC-5CB5-40A9-8EF8-C5959F179D06}" presName="arrowDiagram3" presStyleCnt="0"/>
      <dgm:spPr/>
    </dgm:pt>
    <dgm:pt modelId="{680EAED2-DAA2-48DD-B2A6-820F4B29C96B}" type="pres">
      <dgm:prSet presAssocID="{AB4AC251-7EE2-40BC-9C3F-F9D11C70AB6E}" presName="bullet3a" presStyleLbl="node1" presStyleIdx="0" presStyleCnt="3"/>
      <dgm:spPr/>
    </dgm:pt>
    <dgm:pt modelId="{71B78B84-AFB0-44E7-9344-DDCF5C071E88}" type="pres">
      <dgm:prSet presAssocID="{AB4AC251-7EE2-40BC-9C3F-F9D11C70AB6E}" presName="textBox3a" presStyleLbl="revTx" presStyleIdx="0" presStyleCnt="3">
        <dgm:presLayoutVars>
          <dgm:bulletEnabled val="1"/>
        </dgm:presLayoutVars>
      </dgm:prSet>
      <dgm:spPr/>
    </dgm:pt>
    <dgm:pt modelId="{0081C40B-A132-4483-B778-0D00A1194F85}" type="pres">
      <dgm:prSet presAssocID="{9C6FD4CE-43F6-4991-A3EE-7F3387AFEF12}" presName="bullet3b" presStyleLbl="node1" presStyleIdx="1" presStyleCnt="3" custLinFactNeighborX="60627" custLinFactNeighborY="-8083"/>
      <dgm:spPr/>
    </dgm:pt>
    <dgm:pt modelId="{323F1F28-FD74-4C67-BFBA-BDBDF23486FE}" type="pres">
      <dgm:prSet presAssocID="{9C6FD4CE-43F6-4991-A3EE-7F3387AFEF12}" presName="textBox3b" presStyleLbl="revTx" presStyleIdx="1" presStyleCnt="3" custLinFactNeighborX="8707" custLinFactNeighborY="-1117">
        <dgm:presLayoutVars>
          <dgm:bulletEnabled val="1"/>
        </dgm:presLayoutVars>
      </dgm:prSet>
      <dgm:spPr/>
    </dgm:pt>
    <dgm:pt modelId="{77008101-46C4-425B-951E-8F6016281914}" type="pres">
      <dgm:prSet presAssocID="{17FD76A6-343C-4AD5-8688-8835A10B510E}" presName="bullet3c" presStyleLbl="node1" presStyleIdx="2" presStyleCnt="3"/>
      <dgm:spPr/>
    </dgm:pt>
    <dgm:pt modelId="{85276ADA-12B4-4FBA-85D5-6C64DE1FAE6C}" type="pres">
      <dgm:prSet presAssocID="{17FD76A6-343C-4AD5-8688-8835A10B510E}" presName="textBox3c" presStyleLbl="revTx" presStyleIdx="2" presStyleCnt="3" custScaleX="139380" custLinFactNeighborX="20772" custLinFactNeighborY="-437">
        <dgm:presLayoutVars>
          <dgm:bulletEnabled val="1"/>
        </dgm:presLayoutVars>
      </dgm:prSet>
      <dgm:spPr/>
    </dgm:pt>
  </dgm:ptLst>
  <dgm:cxnLst>
    <dgm:cxn modelId="{D4C31E0F-0D1E-4EB9-999D-90087A0C2114}" type="presOf" srcId="{D6C67AA9-5D1E-459B-B7CA-B752F325EF97}" destId="{85276ADA-12B4-4FBA-85D5-6C64DE1FAE6C}" srcOrd="0" destOrd="13" presId="urn:microsoft.com/office/officeart/2005/8/layout/arrow2"/>
    <dgm:cxn modelId="{A6A56816-B2D2-4999-80C8-648F19272D68}" type="presOf" srcId="{F4AECD64-8A60-445B-A27F-EBA898E53A1C}" destId="{85276ADA-12B4-4FBA-85D5-6C64DE1FAE6C}" srcOrd="0" destOrd="7" presId="urn:microsoft.com/office/officeart/2005/8/layout/arrow2"/>
    <dgm:cxn modelId="{C14E621A-F7F2-4DB2-AA8A-76E05D569CC6}" srcId="{17FD76A6-343C-4AD5-8688-8835A10B510E}" destId="{23B8315F-16BF-4F67-892E-A258F7CB063D}" srcOrd="8" destOrd="0" parTransId="{DC200D95-7C36-4A0C-A90A-2754CF8EB5B6}" sibTransId="{C47C5BA9-C536-410C-88CC-06B1EF237BD5}"/>
    <dgm:cxn modelId="{F2EBB129-9B50-42F8-B587-C838C18AA05B}" srcId="{9C6FD4CE-43F6-4991-A3EE-7F3387AFEF12}" destId="{7989C58C-F051-4A09-A030-FCAA554B1788}" srcOrd="4" destOrd="0" parTransId="{20291129-28D1-4927-B704-9057D48EB180}" sibTransId="{96232218-56DB-4A0D-8F77-C6DBAEC4D7E2}"/>
    <dgm:cxn modelId="{5974E42F-43C1-45C2-9DDB-07C9258F4CBA}" srcId="{9C6FD4CE-43F6-4991-A3EE-7F3387AFEF12}" destId="{BA6B9FFA-8B0A-40EB-8C80-ECBA21410F15}" srcOrd="3" destOrd="0" parTransId="{8F802964-7AE3-4134-AD84-5D5F459F9E69}" sibTransId="{7F44F2E1-96B1-4921-9E9B-CC160C9DA078}"/>
    <dgm:cxn modelId="{56004132-DC72-4598-9570-9E6C7166A5DF}" srcId="{17FD76A6-343C-4AD5-8688-8835A10B510E}" destId="{A7B028F0-04DC-4875-882A-F5622CE38BF7}" srcOrd="3" destOrd="0" parTransId="{A17CDE4D-9D08-4C6B-AC2C-5094C8509D0D}" sibTransId="{621427EC-A410-4611-B6F7-F1DB6DF670EB}"/>
    <dgm:cxn modelId="{664C8B5D-08E0-466C-9539-AB1039546DCC}" type="presOf" srcId="{16A55846-EBAC-41DC-ABE5-1787FAA757EE}" destId="{85276ADA-12B4-4FBA-85D5-6C64DE1FAE6C}" srcOrd="0" destOrd="12" presId="urn:microsoft.com/office/officeart/2005/8/layout/arrow2"/>
    <dgm:cxn modelId="{FCCDB85D-8B4A-4EAE-9F84-FE886D357C42}" type="presOf" srcId="{78306436-35B1-4680-B30E-5FE2B0E5181B}" destId="{85276ADA-12B4-4FBA-85D5-6C64DE1FAE6C}" srcOrd="0" destOrd="3" presId="urn:microsoft.com/office/officeart/2005/8/layout/arrow2"/>
    <dgm:cxn modelId="{2EAC2560-D543-41A5-BDEA-6C8631570EE5}" srcId="{9C6FD4CE-43F6-4991-A3EE-7F3387AFEF12}" destId="{DE286B52-0451-42DE-8B12-4D68C3930E54}" srcOrd="0" destOrd="0" parTransId="{064FBBF7-68BD-4C84-849F-F84F877A9960}" sibTransId="{15E46D0C-178F-4BC8-9CCA-FAF84DBA0C79}"/>
    <dgm:cxn modelId="{DC4EB544-27F9-4DBD-B2FB-CD2CA6237846}" type="presOf" srcId="{95C2C88D-C6DA-4EFD-85F2-94D0ECAF4E43}" destId="{85276ADA-12B4-4FBA-85D5-6C64DE1FAE6C}" srcOrd="0" destOrd="5" presId="urn:microsoft.com/office/officeart/2005/8/layout/arrow2"/>
    <dgm:cxn modelId="{8183A746-B713-42EB-80E8-0CAE04DC26F6}" type="presOf" srcId="{BA6B9FFA-8B0A-40EB-8C80-ECBA21410F15}" destId="{323F1F28-FD74-4C67-BFBA-BDBDF23486FE}" srcOrd="0" destOrd="4" presId="urn:microsoft.com/office/officeart/2005/8/layout/arrow2"/>
    <dgm:cxn modelId="{A8C8C766-968B-40AC-BD34-734C3445E1FB}" type="presOf" srcId="{AB4AC251-7EE2-40BC-9C3F-F9D11C70AB6E}" destId="{71B78B84-AFB0-44E7-9344-DDCF5C071E88}" srcOrd="0" destOrd="0" presId="urn:microsoft.com/office/officeart/2005/8/layout/arrow2"/>
    <dgm:cxn modelId="{09D7554B-174F-4EEC-855E-29E38DD2AF26}" type="presOf" srcId="{17FD76A6-343C-4AD5-8688-8835A10B510E}" destId="{85276ADA-12B4-4FBA-85D5-6C64DE1FAE6C}" srcOrd="0" destOrd="0" presId="urn:microsoft.com/office/officeart/2005/8/layout/arrow2"/>
    <dgm:cxn modelId="{81EE974B-7C24-475D-B430-B82520574598}" type="presOf" srcId="{B83FB1BB-432E-47D4-A202-020A1212E4C3}" destId="{85276ADA-12B4-4FBA-85D5-6C64DE1FAE6C}" srcOrd="0" destOrd="1" presId="urn:microsoft.com/office/officeart/2005/8/layout/arrow2"/>
    <dgm:cxn modelId="{7DADE34D-AB3A-4873-85B9-FA087E4DA1C8}" type="presOf" srcId="{0DA017C2-2E59-4FA6-878A-3030E5DC9874}" destId="{85276ADA-12B4-4FBA-85D5-6C64DE1FAE6C}" srcOrd="0" destOrd="10" presId="urn:microsoft.com/office/officeart/2005/8/layout/arrow2"/>
    <dgm:cxn modelId="{67527A6E-8074-4E3A-A052-D34521939FAD}" srcId="{17FD76A6-343C-4AD5-8688-8835A10B510E}" destId="{95C2C88D-C6DA-4EFD-85F2-94D0ECAF4E43}" srcOrd="4" destOrd="0" parTransId="{10DAF700-7718-4F64-B95D-D9C68EA1FEE6}" sibTransId="{6FB7CC81-096D-48CA-B89F-DB8AD3C3509D}"/>
    <dgm:cxn modelId="{03C1A46E-A203-48D5-B062-15D18D29711B}" type="presOf" srcId="{9C6FD4CE-43F6-4991-A3EE-7F3387AFEF12}" destId="{323F1F28-FD74-4C67-BFBA-BDBDF23486FE}" srcOrd="0" destOrd="0" presId="urn:microsoft.com/office/officeart/2005/8/layout/arrow2"/>
    <dgm:cxn modelId="{D4B3F76E-CB82-4E21-BF6C-AD06F5D1D1AB}" srcId="{17FD76A6-343C-4AD5-8688-8835A10B510E}" destId="{16A55846-EBAC-41DC-ABE5-1787FAA757EE}" srcOrd="11" destOrd="0" parTransId="{3982B396-6171-4553-B236-AFF986FF8315}" sibTransId="{A220122D-2606-487C-A6E8-22C1B87C9864}"/>
    <dgm:cxn modelId="{B4D91F75-DD84-4089-AA4F-A972CB8CFDC6}" type="presOf" srcId="{E1A502BC-5CB5-40A9-8EF8-C5959F179D06}" destId="{24AD786F-A421-4820-9F84-5D6775E389BE}" srcOrd="0" destOrd="0" presId="urn:microsoft.com/office/officeart/2005/8/layout/arrow2"/>
    <dgm:cxn modelId="{BAA33D76-C827-460A-BA3E-77614A998FB4}" type="presOf" srcId="{600BAB6F-2AD3-4C9C-82C5-6BAA50A41DAB}" destId="{85276ADA-12B4-4FBA-85D5-6C64DE1FAE6C}" srcOrd="0" destOrd="11" presId="urn:microsoft.com/office/officeart/2005/8/layout/arrow2"/>
    <dgm:cxn modelId="{DB26AE5A-5C0F-463E-9C33-20F853F9355F}" srcId="{9C6FD4CE-43F6-4991-A3EE-7F3387AFEF12}" destId="{6642DA1B-8405-48D3-9AD6-C780153424F2}" srcOrd="2" destOrd="0" parTransId="{D5DB86DC-5EA9-452B-91EA-3CFB10AE8F84}" sibTransId="{806182A4-236B-40CC-8D59-5BB89B2E679A}"/>
    <dgm:cxn modelId="{E79F137F-8F8C-4DD7-BD3D-1BD2FFA5FED6}" type="presOf" srcId="{7989C58C-F051-4A09-A030-FCAA554B1788}" destId="{323F1F28-FD74-4C67-BFBA-BDBDF23486FE}" srcOrd="0" destOrd="5" presId="urn:microsoft.com/office/officeart/2005/8/layout/arrow2"/>
    <dgm:cxn modelId="{3029FB8F-0F8B-460E-842C-8E3812EEF3EB}" srcId="{17FD76A6-343C-4AD5-8688-8835A10B510E}" destId="{9B0B15D7-EAA6-4A9D-B718-766463554E6D}" srcOrd="7" destOrd="0" parTransId="{6C2F7D58-55F0-42A6-A5D2-B15C53D90A4D}" sibTransId="{9AE1FCD4-59EF-44F3-967C-83C66B819EE6}"/>
    <dgm:cxn modelId="{B4F70398-DA53-4F4F-BA39-E9E832791F70}" type="presOf" srcId="{6642DA1B-8405-48D3-9AD6-C780153424F2}" destId="{323F1F28-FD74-4C67-BFBA-BDBDF23486FE}" srcOrd="0" destOrd="3" presId="urn:microsoft.com/office/officeart/2005/8/layout/arrow2"/>
    <dgm:cxn modelId="{E3A92A9B-2AD4-4043-882A-3020F7AB26B7}" srcId="{17FD76A6-343C-4AD5-8688-8835A10B510E}" destId="{600BAB6F-2AD3-4C9C-82C5-6BAA50A41DAB}" srcOrd="10" destOrd="0" parTransId="{D85FA431-F2C5-4124-AB56-64537F88EEDA}" sibTransId="{76C48385-685A-4951-9745-1EC9B347F446}"/>
    <dgm:cxn modelId="{12EE289D-9C3B-4A32-82D8-73167C440468}" srcId="{17FD76A6-343C-4AD5-8688-8835A10B510E}" destId="{78306436-35B1-4680-B30E-5FE2B0E5181B}" srcOrd="2" destOrd="0" parTransId="{35A0579E-CBB6-454E-84B1-ECA4485990A9}" sibTransId="{2DC3274B-9328-42D3-9718-387314C3D433}"/>
    <dgm:cxn modelId="{B153C59F-001D-42A3-A88A-2BBD4E812BA4}" srcId="{17FD76A6-343C-4AD5-8688-8835A10B510E}" destId="{749E4911-537A-4537-AE1B-B06580F9BE54}" srcOrd="5" destOrd="0" parTransId="{EC75B269-3CE6-43CF-9189-761B597EAFD8}" sibTransId="{D55EF311-6F34-40B1-82AA-8480B8424C06}"/>
    <dgm:cxn modelId="{23F9A3A8-3A64-4F62-AD51-7CD0D2001A47}" type="presOf" srcId="{23B8315F-16BF-4F67-892E-A258F7CB063D}" destId="{85276ADA-12B4-4FBA-85D5-6C64DE1FAE6C}" srcOrd="0" destOrd="9" presId="urn:microsoft.com/office/officeart/2005/8/layout/arrow2"/>
    <dgm:cxn modelId="{E498B2AC-0BB7-4FEA-A28D-1143C4FA0D0E}" srcId="{AB4AC251-7EE2-40BC-9C3F-F9D11C70AB6E}" destId="{F6FDB8AB-D79B-4258-9874-2FAAD5055AF9}" srcOrd="1" destOrd="0" parTransId="{7978BFDD-2339-43BE-AF49-05CD54A327EA}" sibTransId="{61594A6B-BC07-4C2A-8523-102CBB9A3F67}"/>
    <dgm:cxn modelId="{ADA90BAD-7590-4F4F-8886-3B26076B0285}" srcId="{9C6FD4CE-43F6-4991-A3EE-7F3387AFEF12}" destId="{EB226F89-74D0-430F-9BC5-3C92456CEE97}" srcOrd="1" destOrd="0" parTransId="{8C692025-E45F-420F-A936-FD0A72EB3901}" sibTransId="{8CEC4278-9B8B-4942-9762-6EE3A4A748F9}"/>
    <dgm:cxn modelId="{823AE9AE-69E4-4A72-BECA-FF543F5B32F3}" srcId="{17FD76A6-343C-4AD5-8688-8835A10B510E}" destId="{B83FB1BB-432E-47D4-A202-020A1212E4C3}" srcOrd="0" destOrd="0" parTransId="{4A1834BD-96CE-4C8A-8262-04635A8B4E14}" sibTransId="{D16AB10A-0B58-4E87-AC0B-2B2E4342ACE7}"/>
    <dgm:cxn modelId="{A6D596B1-64C7-4451-A83D-245DFD7444AE}" srcId="{E1A502BC-5CB5-40A9-8EF8-C5959F179D06}" destId="{17FD76A6-343C-4AD5-8688-8835A10B510E}" srcOrd="2" destOrd="0" parTransId="{0B499478-BDD1-4D0E-88D3-0B407C947AB6}" sibTransId="{E8CFD530-D197-4B03-8F1F-D958CAFEB649}"/>
    <dgm:cxn modelId="{AC36B1B1-CC3D-412B-9350-C6333BFBEE38}" srcId="{17FD76A6-343C-4AD5-8688-8835A10B510E}" destId="{0DA017C2-2E59-4FA6-878A-3030E5DC9874}" srcOrd="9" destOrd="0" parTransId="{669D4231-BDD1-491C-9A00-E2977C35C3EC}" sibTransId="{BE4E14DB-FDA8-4FCD-A51A-9D54ECE81148}"/>
    <dgm:cxn modelId="{816EF4B2-C292-462B-8298-B173A6DF32E9}" type="presOf" srcId="{9B0B15D7-EAA6-4A9D-B718-766463554E6D}" destId="{85276ADA-12B4-4FBA-85D5-6C64DE1FAE6C}" srcOrd="0" destOrd="8" presId="urn:microsoft.com/office/officeart/2005/8/layout/arrow2"/>
    <dgm:cxn modelId="{BDEDEBBA-86CF-43CF-95AE-A88FB3886465}" srcId="{17FD76A6-343C-4AD5-8688-8835A10B510E}" destId="{D86C7989-83F9-49E5-B348-85455E5B5882}" srcOrd="1" destOrd="0" parTransId="{F98CF598-4391-4FDC-8537-A9960204A569}" sibTransId="{F8BFF648-4AA9-4FF5-9213-4E32BD05B8C8}"/>
    <dgm:cxn modelId="{17E826BD-0B10-4ADB-90D9-C6A3D6D70054}" type="presOf" srcId="{9CB5ED80-51C5-4A3E-A7C3-B4699FD810C5}" destId="{71B78B84-AFB0-44E7-9344-DDCF5C071E88}" srcOrd="0" destOrd="1" presId="urn:microsoft.com/office/officeart/2005/8/layout/arrow2"/>
    <dgm:cxn modelId="{2F5C4ACC-B196-41CE-9412-8DA0A410CB67}" srcId="{E1A502BC-5CB5-40A9-8EF8-C5959F179D06}" destId="{9C6FD4CE-43F6-4991-A3EE-7F3387AFEF12}" srcOrd="1" destOrd="0" parTransId="{58A8E19C-1E20-4735-B404-8013656AB7E4}" sibTransId="{13757A57-BABF-4524-A879-00282F4F4351}"/>
    <dgm:cxn modelId="{4DBC34CE-9B59-4D20-8DA3-BA3344C41579}" srcId="{E1A502BC-5CB5-40A9-8EF8-C5959F179D06}" destId="{AB4AC251-7EE2-40BC-9C3F-F9D11C70AB6E}" srcOrd="0" destOrd="0" parTransId="{D0AA344C-E53E-4DDD-B53D-E525D5EB2550}" sibTransId="{5366B469-9EEC-4F26-8946-AB75135DC5C2}"/>
    <dgm:cxn modelId="{E9F8CFD1-C11A-4E00-AE63-5347E6E68F5A}" type="presOf" srcId="{EB226F89-74D0-430F-9BC5-3C92456CEE97}" destId="{323F1F28-FD74-4C67-BFBA-BDBDF23486FE}" srcOrd="0" destOrd="2" presId="urn:microsoft.com/office/officeart/2005/8/layout/arrow2"/>
    <dgm:cxn modelId="{9F159FD4-E159-42EB-AE26-F82F6583DE08}" srcId="{17FD76A6-343C-4AD5-8688-8835A10B510E}" destId="{D6C67AA9-5D1E-459B-B7CA-B752F325EF97}" srcOrd="12" destOrd="0" parTransId="{75E796F6-7D70-42C8-902B-C485BB63317A}" sibTransId="{FF67E351-8FA3-420F-878A-7D96FD3A8850}"/>
    <dgm:cxn modelId="{14F32DE5-6094-4E3C-9CA0-7ED0B2FBECC9}" type="presOf" srcId="{F6FDB8AB-D79B-4258-9874-2FAAD5055AF9}" destId="{71B78B84-AFB0-44E7-9344-DDCF5C071E88}" srcOrd="0" destOrd="2" presId="urn:microsoft.com/office/officeart/2005/8/layout/arrow2"/>
    <dgm:cxn modelId="{892375E6-CB54-461C-BBC5-E2D42311B831}" type="presOf" srcId="{DE286B52-0451-42DE-8B12-4D68C3930E54}" destId="{323F1F28-FD74-4C67-BFBA-BDBDF23486FE}" srcOrd="0" destOrd="1" presId="urn:microsoft.com/office/officeart/2005/8/layout/arrow2"/>
    <dgm:cxn modelId="{BCE02EE7-88A5-4F93-80A9-F72A3E67ECB4}" type="presOf" srcId="{D86C7989-83F9-49E5-B348-85455E5B5882}" destId="{85276ADA-12B4-4FBA-85D5-6C64DE1FAE6C}" srcOrd="0" destOrd="2" presId="urn:microsoft.com/office/officeart/2005/8/layout/arrow2"/>
    <dgm:cxn modelId="{CED8F2F2-F7C0-4C4A-BB65-FE73EB69729F}" type="presOf" srcId="{749E4911-537A-4537-AE1B-B06580F9BE54}" destId="{85276ADA-12B4-4FBA-85D5-6C64DE1FAE6C}" srcOrd="0" destOrd="6" presId="urn:microsoft.com/office/officeart/2005/8/layout/arrow2"/>
    <dgm:cxn modelId="{87EEF8F8-2FFD-4E3A-8289-6C52D42F26D2}" srcId="{AB4AC251-7EE2-40BC-9C3F-F9D11C70AB6E}" destId="{9CB5ED80-51C5-4A3E-A7C3-B4699FD810C5}" srcOrd="0" destOrd="0" parTransId="{4E8F0D65-C043-4170-B952-57C3A2CD5EDE}" sibTransId="{EDC8FAE8-08A9-45D2-A2B5-9F661F483F8C}"/>
    <dgm:cxn modelId="{34864FF9-4A8E-4A22-9682-98799B3F518E}" type="presOf" srcId="{A7B028F0-04DC-4875-882A-F5622CE38BF7}" destId="{85276ADA-12B4-4FBA-85D5-6C64DE1FAE6C}" srcOrd="0" destOrd="4" presId="urn:microsoft.com/office/officeart/2005/8/layout/arrow2"/>
    <dgm:cxn modelId="{326DA6F9-43B3-454E-B182-14D74C9B429E}" srcId="{17FD76A6-343C-4AD5-8688-8835A10B510E}" destId="{F4AECD64-8A60-445B-A27F-EBA898E53A1C}" srcOrd="6" destOrd="0" parTransId="{20852259-ABDA-4233-90CD-46C9EB7B38CE}" sibTransId="{1F27FB36-39DB-45ED-869A-C1F12894F9EC}"/>
    <dgm:cxn modelId="{E2250B92-6A8D-4029-AF08-4AC54E2C9263}" type="presParOf" srcId="{24AD786F-A421-4820-9F84-5D6775E389BE}" destId="{EFA28222-08F0-4366-9CB2-F7A71D78AC5F}" srcOrd="0" destOrd="0" presId="urn:microsoft.com/office/officeart/2005/8/layout/arrow2"/>
    <dgm:cxn modelId="{86E66394-3A79-4A5B-803C-2021FC15B6EF}" type="presParOf" srcId="{24AD786F-A421-4820-9F84-5D6775E389BE}" destId="{92A9F3E3-2C06-40B5-9A31-874C78E1F5D2}" srcOrd="1" destOrd="0" presId="urn:microsoft.com/office/officeart/2005/8/layout/arrow2"/>
    <dgm:cxn modelId="{314351D0-CC77-4533-96B8-692CA1A7B9F6}" type="presParOf" srcId="{92A9F3E3-2C06-40B5-9A31-874C78E1F5D2}" destId="{680EAED2-DAA2-48DD-B2A6-820F4B29C96B}" srcOrd="0" destOrd="0" presId="urn:microsoft.com/office/officeart/2005/8/layout/arrow2"/>
    <dgm:cxn modelId="{B9631049-AD71-4257-BDD3-EA0D8945C71F}" type="presParOf" srcId="{92A9F3E3-2C06-40B5-9A31-874C78E1F5D2}" destId="{71B78B84-AFB0-44E7-9344-DDCF5C071E88}" srcOrd="1" destOrd="0" presId="urn:microsoft.com/office/officeart/2005/8/layout/arrow2"/>
    <dgm:cxn modelId="{271C42D4-D395-40F7-AC46-69AE99AC2C37}" type="presParOf" srcId="{92A9F3E3-2C06-40B5-9A31-874C78E1F5D2}" destId="{0081C40B-A132-4483-B778-0D00A1194F85}" srcOrd="2" destOrd="0" presId="urn:microsoft.com/office/officeart/2005/8/layout/arrow2"/>
    <dgm:cxn modelId="{39FA5C3D-484F-4AD2-904D-A4009329BA96}" type="presParOf" srcId="{92A9F3E3-2C06-40B5-9A31-874C78E1F5D2}" destId="{323F1F28-FD74-4C67-BFBA-BDBDF23486FE}" srcOrd="3" destOrd="0" presId="urn:microsoft.com/office/officeart/2005/8/layout/arrow2"/>
    <dgm:cxn modelId="{EA6DDA3A-8BB7-4F85-9D5B-4DD1542F2C1A}" type="presParOf" srcId="{92A9F3E3-2C06-40B5-9A31-874C78E1F5D2}" destId="{77008101-46C4-425B-951E-8F6016281914}" srcOrd="4" destOrd="0" presId="urn:microsoft.com/office/officeart/2005/8/layout/arrow2"/>
    <dgm:cxn modelId="{6E142DE9-94B7-49B7-A8DA-98391A67D079}" type="presParOf" srcId="{92A9F3E3-2C06-40B5-9A31-874C78E1F5D2}" destId="{85276ADA-12B4-4FBA-85D5-6C64DE1FAE6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A502BC-5CB5-40A9-8EF8-C5959F179D06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AC251-7EE2-40BC-9C3F-F9D11C70AB6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Внедрение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СЭД ЛО</a:t>
          </a:r>
        </a:p>
      </dgm:t>
    </dgm:pt>
    <dgm:pt modelId="{D0AA344C-E53E-4DDD-B53D-E525D5EB2550}" type="parTrans" cxnId="{4DBC34CE-9B59-4D20-8DA3-BA3344C41579}">
      <dgm:prSet/>
      <dgm:spPr/>
      <dgm:t>
        <a:bodyPr/>
        <a:lstStyle/>
        <a:p>
          <a:endParaRPr lang="ru-RU"/>
        </a:p>
      </dgm:t>
    </dgm:pt>
    <dgm:pt modelId="{5366B469-9EEC-4F26-8946-AB75135DC5C2}" type="sibTrans" cxnId="{4DBC34CE-9B59-4D20-8DA3-BA3344C41579}">
      <dgm:prSet/>
      <dgm:spPr/>
      <dgm:t>
        <a:bodyPr/>
        <a:lstStyle/>
        <a:p>
          <a:endParaRPr lang="ru-RU"/>
        </a:p>
      </dgm:t>
    </dgm:pt>
    <dgm:pt modelId="{7989C58C-F051-4A09-A030-FCAA554B178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Выполнено развитие модуля отчетов и модуля опубликования</a:t>
          </a:r>
        </a:p>
      </dgm:t>
    </dgm:pt>
    <dgm:pt modelId="{20291129-28D1-4927-B704-9057D48EB180}" type="parTrans" cxnId="{F2EBB129-9B50-42F8-B587-C838C18AA05B}">
      <dgm:prSet/>
      <dgm:spPr/>
      <dgm:t>
        <a:bodyPr/>
        <a:lstStyle/>
        <a:p>
          <a:endParaRPr lang="ru-RU"/>
        </a:p>
      </dgm:t>
    </dgm:pt>
    <dgm:pt modelId="{96232218-56DB-4A0D-8F77-C6DBAEC4D7E2}" type="sibTrans" cxnId="{F2EBB129-9B50-42F8-B587-C838C18AA05B}">
      <dgm:prSet/>
      <dgm:spPr/>
      <dgm:t>
        <a:bodyPr/>
        <a:lstStyle/>
        <a:p>
          <a:endParaRPr lang="ru-RU"/>
        </a:p>
      </dgm:t>
    </dgm:pt>
    <dgm:pt modelId="{9C6FD4CE-43F6-4991-A3EE-7F3387AFEF1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Сопровождение и развитие</a:t>
          </a:r>
        </a:p>
      </dgm:t>
    </dgm:pt>
    <dgm:pt modelId="{13757A57-BABF-4524-A879-00282F4F4351}" type="sibTrans" cxnId="{2F5C4ACC-B196-41CE-9412-8DA0A410CB67}">
      <dgm:prSet/>
      <dgm:spPr/>
      <dgm:t>
        <a:bodyPr/>
        <a:lstStyle/>
        <a:p>
          <a:endParaRPr lang="ru-RU"/>
        </a:p>
      </dgm:t>
    </dgm:pt>
    <dgm:pt modelId="{58A8E19C-1E20-4735-B404-8013656AB7E4}" type="parTrans" cxnId="{2F5C4ACC-B196-41CE-9412-8DA0A410CB67}">
      <dgm:prSet/>
      <dgm:spPr/>
      <dgm:t>
        <a:bodyPr/>
        <a:lstStyle/>
        <a:p>
          <a:endParaRPr lang="ru-RU"/>
        </a:p>
      </dgm:t>
    </dgm:pt>
    <dgm:pt modelId="{DE286B52-0451-42DE-8B12-4D68C3930E5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200" kern="1200" dirty="0"/>
        </a:p>
      </dgm:t>
    </dgm:pt>
    <dgm:pt modelId="{15E46D0C-178F-4BC8-9CCA-FAF84DBA0C79}" type="sibTrans" cxnId="{2EAC2560-D543-41A5-BDEA-6C8631570EE5}">
      <dgm:prSet/>
      <dgm:spPr/>
      <dgm:t>
        <a:bodyPr/>
        <a:lstStyle/>
        <a:p>
          <a:endParaRPr lang="ru-RU"/>
        </a:p>
      </dgm:t>
    </dgm:pt>
    <dgm:pt modelId="{064FBBF7-68BD-4C84-849F-F84F877A9960}" type="parTrans" cxnId="{2EAC2560-D543-41A5-BDEA-6C8631570EE5}">
      <dgm:prSet/>
      <dgm:spPr/>
      <dgm:t>
        <a:bodyPr/>
        <a:lstStyle/>
        <a:p>
          <a:endParaRPr lang="ru-RU"/>
        </a:p>
      </dgm:t>
    </dgm:pt>
    <dgm:pt modelId="{EB226F89-74D0-430F-9BC5-3C92456CEE9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Подключены все ОИВ</a:t>
          </a:r>
        </a:p>
      </dgm:t>
    </dgm:pt>
    <dgm:pt modelId="{8CEC4278-9B8B-4942-9762-6EE3A4A748F9}" type="sibTrans" cxnId="{ADA90BAD-7590-4F4F-8886-3B26076B0285}">
      <dgm:prSet/>
      <dgm:spPr/>
      <dgm:t>
        <a:bodyPr/>
        <a:lstStyle/>
        <a:p>
          <a:endParaRPr lang="ru-RU"/>
        </a:p>
      </dgm:t>
    </dgm:pt>
    <dgm:pt modelId="{8C692025-E45F-420F-A936-FD0A72EB3901}" type="parTrans" cxnId="{ADA90BAD-7590-4F4F-8886-3B26076B0285}">
      <dgm:prSet/>
      <dgm:spPr/>
      <dgm:t>
        <a:bodyPr/>
        <a:lstStyle/>
        <a:p>
          <a:endParaRPr lang="ru-RU"/>
        </a:p>
      </dgm:t>
    </dgm:pt>
    <dgm:pt modelId="{6642DA1B-8405-48D3-9AD6-C780153424F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Подключено </a:t>
          </a:r>
          <a:r>
            <a:rPr lang="ru-RU" sz="1400" b="1" kern="1200" dirty="0">
              <a:solidFill>
                <a:srgbClr val="2683C6"/>
              </a:solidFill>
            </a:rPr>
            <a:t>32</a:t>
          </a:r>
          <a:r>
            <a:rPr lang="ru-RU" sz="1200" kern="1200" dirty="0"/>
            <a:t> объекта ОМСУ и ГКУ</a:t>
          </a:r>
        </a:p>
      </dgm:t>
    </dgm:pt>
    <dgm:pt modelId="{806182A4-236B-40CC-8D59-5BB89B2E679A}" type="sibTrans" cxnId="{DB26AE5A-5C0F-463E-9C33-20F853F9355F}">
      <dgm:prSet/>
      <dgm:spPr/>
      <dgm:t>
        <a:bodyPr/>
        <a:lstStyle/>
        <a:p>
          <a:endParaRPr lang="ru-RU"/>
        </a:p>
      </dgm:t>
    </dgm:pt>
    <dgm:pt modelId="{D5DB86DC-5EA9-452B-91EA-3CFB10AE8F84}" type="parTrans" cxnId="{DB26AE5A-5C0F-463E-9C33-20F853F9355F}">
      <dgm:prSet/>
      <dgm:spPr/>
      <dgm:t>
        <a:bodyPr/>
        <a:lstStyle/>
        <a:p>
          <a:endParaRPr lang="ru-RU"/>
        </a:p>
      </dgm:t>
    </dgm:pt>
    <dgm:pt modelId="{BA6B9FFA-8B0A-40EB-8C80-ECBA21410F1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Количество пользователей в системе - </a:t>
          </a:r>
          <a:r>
            <a:rPr lang="ru-RU" sz="1400" b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5091</a:t>
          </a:r>
        </a:p>
      </dgm:t>
    </dgm:pt>
    <dgm:pt modelId="{7F44F2E1-96B1-4921-9E9B-CC160C9DA078}" type="sibTrans" cxnId="{5974E42F-43C1-45C2-9DDB-07C9258F4CBA}">
      <dgm:prSet/>
      <dgm:spPr/>
      <dgm:t>
        <a:bodyPr/>
        <a:lstStyle/>
        <a:p>
          <a:endParaRPr lang="ru-RU"/>
        </a:p>
      </dgm:t>
    </dgm:pt>
    <dgm:pt modelId="{8F802964-7AE3-4134-AD84-5D5F459F9E69}" type="parTrans" cxnId="{5974E42F-43C1-45C2-9DDB-07C9258F4CBA}">
      <dgm:prSet/>
      <dgm:spPr/>
      <dgm:t>
        <a:bodyPr/>
        <a:lstStyle/>
        <a:p>
          <a:endParaRPr lang="ru-RU"/>
        </a:p>
      </dgm:t>
    </dgm:pt>
    <dgm:pt modelId="{17FD76A6-343C-4AD5-8688-8835A10B510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Сопровождение и развитие</a:t>
          </a:r>
        </a:p>
      </dgm:t>
    </dgm:pt>
    <dgm:pt modelId="{E8CFD530-D197-4B03-8F1F-D958CAFEB649}" type="sibTrans" cxnId="{A6D596B1-64C7-4451-A83D-245DFD7444AE}">
      <dgm:prSet/>
      <dgm:spPr/>
      <dgm:t>
        <a:bodyPr/>
        <a:lstStyle/>
        <a:p>
          <a:endParaRPr lang="ru-RU"/>
        </a:p>
      </dgm:t>
    </dgm:pt>
    <dgm:pt modelId="{0B499478-BDD1-4D0E-88D3-0B407C947AB6}" type="parTrans" cxnId="{A6D596B1-64C7-4451-A83D-245DFD7444AE}">
      <dgm:prSet/>
      <dgm:spPr/>
      <dgm:t>
        <a:bodyPr/>
        <a:lstStyle/>
        <a:p>
          <a:endParaRPr lang="ru-RU"/>
        </a:p>
      </dgm:t>
    </dgm:pt>
    <dgm:pt modelId="{B83FB1BB-432E-47D4-A202-020A1212E4C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ru-RU" sz="1200" kern="1200" dirty="0"/>
        </a:p>
      </dgm:t>
    </dgm:pt>
    <dgm:pt modelId="{D16AB10A-0B58-4E87-AC0B-2B2E4342ACE7}" type="sibTrans" cxnId="{823AE9AE-69E4-4A72-BECA-FF543F5B32F3}">
      <dgm:prSet/>
      <dgm:spPr/>
      <dgm:t>
        <a:bodyPr/>
        <a:lstStyle/>
        <a:p>
          <a:endParaRPr lang="ru-RU"/>
        </a:p>
      </dgm:t>
    </dgm:pt>
    <dgm:pt modelId="{4A1834BD-96CE-4C8A-8262-04635A8B4E14}" type="parTrans" cxnId="{823AE9AE-69E4-4A72-BECA-FF543F5B32F3}">
      <dgm:prSet/>
      <dgm:spPr/>
      <dgm:t>
        <a:bodyPr/>
        <a:lstStyle/>
        <a:p>
          <a:endParaRPr lang="ru-RU"/>
        </a:p>
      </dgm:t>
    </dgm:pt>
    <dgm:pt modelId="{D86C7989-83F9-49E5-B348-85455E5B588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Развитие модуля отчетов</a:t>
          </a:r>
        </a:p>
      </dgm:t>
    </dgm:pt>
    <dgm:pt modelId="{F8BFF648-4AA9-4FF5-9213-4E32BD05B8C8}" type="sibTrans" cxnId="{BDEDEBBA-86CF-43CF-95AE-A88FB3886465}">
      <dgm:prSet/>
      <dgm:spPr/>
      <dgm:t>
        <a:bodyPr/>
        <a:lstStyle/>
        <a:p>
          <a:endParaRPr lang="ru-RU"/>
        </a:p>
      </dgm:t>
    </dgm:pt>
    <dgm:pt modelId="{F98CF598-4391-4FDC-8537-A9960204A569}" type="parTrans" cxnId="{BDEDEBBA-86CF-43CF-95AE-A88FB3886465}">
      <dgm:prSet/>
      <dgm:spPr/>
      <dgm:t>
        <a:bodyPr/>
        <a:lstStyle/>
        <a:p>
          <a:endParaRPr lang="ru-RU"/>
        </a:p>
      </dgm:t>
    </dgm:pt>
    <dgm:pt modelId="{D6C67AA9-5D1E-459B-B7CA-B752F325EF9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200" kern="1200" dirty="0"/>
        </a:p>
      </dgm:t>
    </dgm:pt>
    <dgm:pt modelId="{FF67E351-8FA3-420F-878A-7D96FD3A8850}" type="sibTrans" cxnId="{9F159FD4-E159-42EB-AE26-F82F6583DE08}">
      <dgm:prSet/>
      <dgm:spPr/>
      <dgm:t>
        <a:bodyPr/>
        <a:lstStyle/>
        <a:p>
          <a:endParaRPr lang="ru-RU"/>
        </a:p>
      </dgm:t>
    </dgm:pt>
    <dgm:pt modelId="{75E796F6-7D70-42C8-902B-C485BB63317A}" type="parTrans" cxnId="{9F159FD4-E159-42EB-AE26-F82F6583DE08}">
      <dgm:prSet/>
      <dgm:spPr/>
      <dgm:t>
        <a:bodyPr/>
        <a:lstStyle/>
        <a:p>
          <a:endParaRPr lang="ru-RU"/>
        </a:p>
      </dgm:t>
    </dgm:pt>
    <dgm:pt modelId="{423BA9F2-4F93-491C-AE8D-D1AD15541DD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Развития модуля для архивного управления.</a:t>
          </a:r>
        </a:p>
      </dgm:t>
    </dgm:pt>
    <dgm:pt modelId="{69791B13-94C1-4463-BECC-971480B29E87}" type="parTrans" cxnId="{2A7F4522-634D-4C66-A6E4-983F9A92DE61}">
      <dgm:prSet/>
      <dgm:spPr/>
      <dgm:t>
        <a:bodyPr/>
        <a:lstStyle/>
        <a:p>
          <a:endParaRPr lang="ru-RU"/>
        </a:p>
      </dgm:t>
    </dgm:pt>
    <dgm:pt modelId="{0EA01E37-282D-4017-8694-AC4CE9838DC4}" type="sibTrans" cxnId="{2A7F4522-634D-4C66-A6E4-983F9A92DE61}">
      <dgm:prSet/>
      <dgm:spPr/>
      <dgm:t>
        <a:bodyPr/>
        <a:lstStyle/>
        <a:p>
          <a:endParaRPr lang="ru-RU"/>
        </a:p>
      </dgm:t>
    </dgm:pt>
    <dgm:pt modelId="{6F288577-3E4C-4BF0-97AC-7721CA0D9C2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/>
            <a:t>Выгрузка информации из СЭД в подсистему комитета жилищного надзора и контроля</a:t>
          </a:r>
        </a:p>
      </dgm:t>
    </dgm:pt>
    <dgm:pt modelId="{241267E6-570E-400F-BDD6-6CC7DCF618AD}" type="parTrans" cxnId="{64E482D5-CFA9-4659-9177-17286F4B2F21}">
      <dgm:prSet/>
      <dgm:spPr/>
      <dgm:t>
        <a:bodyPr/>
        <a:lstStyle/>
        <a:p>
          <a:endParaRPr lang="ru-RU"/>
        </a:p>
      </dgm:t>
    </dgm:pt>
    <dgm:pt modelId="{2CFB3890-0CC5-4769-9454-FD6D6B37CA28}" type="sibTrans" cxnId="{64E482D5-CFA9-4659-9177-17286F4B2F21}">
      <dgm:prSet/>
      <dgm:spPr/>
      <dgm:t>
        <a:bodyPr/>
        <a:lstStyle/>
        <a:p>
          <a:endParaRPr lang="ru-RU"/>
        </a:p>
      </dgm:t>
    </dgm:pt>
    <dgm:pt modelId="{24AD786F-A421-4820-9F84-5D6775E389BE}" type="pres">
      <dgm:prSet presAssocID="{E1A502BC-5CB5-40A9-8EF8-C5959F179D06}" presName="arrowDiagram" presStyleCnt="0">
        <dgm:presLayoutVars>
          <dgm:chMax val="5"/>
          <dgm:dir/>
          <dgm:resizeHandles val="exact"/>
        </dgm:presLayoutVars>
      </dgm:prSet>
      <dgm:spPr/>
    </dgm:pt>
    <dgm:pt modelId="{EFA28222-08F0-4366-9CB2-F7A71D78AC5F}" type="pres">
      <dgm:prSet presAssocID="{E1A502BC-5CB5-40A9-8EF8-C5959F179D06}" presName="arrow" presStyleLbl="bgShp" presStyleIdx="0" presStyleCnt="1"/>
      <dgm:spPr/>
    </dgm:pt>
    <dgm:pt modelId="{92A9F3E3-2C06-40B5-9A31-874C78E1F5D2}" type="pres">
      <dgm:prSet presAssocID="{E1A502BC-5CB5-40A9-8EF8-C5959F179D06}" presName="arrowDiagram3" presStyleCnt="0"/>
      <dgm:spPr/>
    </dgm:pt>
    <dgm:pt modelId="{680EAED2-DAA2-48DD-B2A6-820F4B29C96B}" type="pres">
      <dgm:prSet presAssocID="{AB4AC251-7EE2-40BC-9C3F-F9D11C70AB6E}" presName="bullet3a" presStyleLbl="node1" presStyleIdx="0" presStyleCnt="3"/>
      <dgm:spPr/>
    </dgm:pt>
    <dgm:pt modelId="{71B78B84-AFB0-44E7-9344-DDCF5C071E88}" type="pres">
      <dgm:prSet presAssocID="{AB4AC251-7EE2-40BC-9C3F-F9D11C70AB6E}" presName="textBox3a" presStyleLbl="revTx" presStyleIdx="0" presStyleCnt="3" custScaleX="77669" custScaleY="61584" custLinFactNeighborX="-9837" custLinFactNeighborY="-19628">
        <dgm:presLayoutVars>
          <dgm:bulletEnabled val="1"/>
        </dgm:presLayoutVars>
      </dgm:prSet>
      <dgm:spPr/>
    </dgm:pt>
    <dgm:pt modelId="{0081C40B-A132-4483-B778-0D00A1194F85}" type="pres">
      <dgm:prSet presAssocID="{9C6FD4CE-43F6-4991-A3EE-7F3387AFEF12}" presName="bullet3b" presStyleLbl="node1" presStyleIdx="1" presStyleCnt="3" custLinFactNeighborX="60627" custLinFactNeighborY="-8083"/>
      <dgm:spPr/>
    </dgm:pt>
    <dgm:pt modelId="{323F1F28-FD74-4C67-BFBA-BDBDF23486FE}" type="pres">
      <dgm:prSet presAssocID="{9C6FD4CE-43F6-4991-A3EE-7F3387AFEF12}" presName="textBox3b" presStyleLbl="revTx" presStyleIdx="1" presStyleCnt="3" custScaleX="120781" custLinFactNeighborX="19667" custLinFactNeighborY="-4220">
        <dgm:presLayoutVars>
          <dgm:bulletEnabled val="1"/>
        </dgm:presLayoutVars>
      </dgm:prSet>
      <dgm:spPr/>
    </dgm:pt>
    <dgm:pt modelId="{77008101-46C4-425B-951E-8F6016281914}" type="pres">
      <dgm:prSet presAssocID="{17FD76A6-343C-4AD5-8688-8835A10B510E}" presName="bullet3c" presStyleLbl="node1" presStyleIdx="2" presStyleCnt="3" custLinFactX="17202" custLinFactNeighborX="100000" custLinFactNeighborY="-35157"/>
      <dgm:spPr/>
    </dgm:pt>
    <dgm:pt modelId="{85276ADA-12B4-4FBA-85D5-6C64DE1FAE6C}" type="pres">
      <dgm:prSet presAssocID="{17FD76A6-343C-4AD5-8688-8835A10B510E}" presName="textBox3c" presStyleLbl="revTx" presStyleIdx="2" presStyleCnt="3" custScaleX="139380" custScaleY="69246" custLinFactNeighborX="53338" custLinFactNeighborY="-23552">
        <dgm:presLayoutVars>
          <dgm:bulletEnabled val="1"/>
        </dgm:presLayoutVars>
      </dgm:prSet>
      <dgm:spPr/>
    </dgm:pt>
  </dgm:ptLst>
  <dgm:cxnLst>
    <dgm:cxn modelId="{D4C31E0F-0D1E-4EB9-999D-90087A0C2114}" type="presOf" srcId="{D6C67AA9-5D1E-459B-B7CA-B752F325EF97}" destId="{85276ADA-12B4-4FBA-85D5-6C64DE1FAE6C}" srcOrd="0" destOrd="5" presId="urn:microsoft.com/office/officeart/2005/8/layout/arrow2"/>
    <dgm:cxn modelId="{2A7F4522-634D-4C66-A6E4-983F9A92DE61}" srcId="{17FD76A6-343C-4AD5-8688-8835A10B510E}" destId="{423BA9F2-4F93-491C-AE8D-D1AD15541DD1}" srcOrd="2" destOrd="0" parTransId="{69791B13-94C1-4463-BECC-971480B29E87}" sibTransId="{0EA01E37-282D-4017-8694-AC4CE9838DC4}"/>
    <dgm:cxn modelId="{F2EBB129-9B50-42F8-B587-C838C18AA05B}" srcId="{9C6FD4CE-43F6-4991-A3EE-7F3387AFEF12}" destId="{7989C58C-F051-4A09-A030-FCAA554B1788}" srcOrd="4" destOrd="0" parTransId="{20291129-28D1-4927-B704-9057D48EB180}" sibTransId="{96232218-56DB-4A0D-8F77-C6DBAEC4D7E2}"/>
    <dgm:cxn modelId="{5974E42F-43C1-45C2-9DDB-07C9258F4CBA}" srcId="{9C6FD4CE-43F6-4991-A3EE-7F3387AFEF12}" destId="{BA6B9FFA-8B0A-40EB-8C80-ECBA21410F15}" srcOrd="3" destOrd="0" parTransId="{8F802964-7AE3-4134-AD84-5D5F459F9E69}" sibTransId="{7F44F2E1-96B1-4921-9E9B-CC160C9DA078}"/>
    <dgm:cxn modelId="{42DFF15E-535C-49DA-8AD3-F1C024FC9B5E}" type="presOf" srcId="{6F288577-3E4C-4BF0-97AC-7721CA0D9C2F}" destId="{85276ADA-12B4-4FBA-85D5-6C64DE1FAE6C}" srcOrd="0" destOrd="4" presId="urn:microsoft.com/office/officeart/2005/8/layout/arrow2"/>
    <dgm:cxn modelId="{2EAC2560-D543-41A5-BDEA-6C8631570EE5}" srcId="{9C6FD4CE-43F6-4991-A3EE-7F3387AFEF12}" destId="{DE286B52-0451-42DE-8B12-4D68C3930E54}" srcOrd="0" destOrd="0" parTransId="{064FBBF7-68BD-4C84-849F-F84F877A9960}" sibTransId="{15E46D0C-178F-4BC8-9CCA-FAF84DBA0C79}"/>
    <dgm:cxn modelId="{8183A746-B713-42EB-80E8-0CAE04DC26F6}" type="presOf" srcId="{BA6B9FFA-8B0A-40EB-8C80-ECBA21410F15}" destId="{323F1F28-FD74-4C67-BFBA-BDBDF23486FE}" srcOrd="0" destOrd="4" presId="urn:microsoft.com/office/officeart/2005/8/layout/arrow2"/>
    <dgm:cxn modelId="{A8C8C766-968B-40AC-BD34-734C3445E1FB}" type="presOf" srcId="{AB4AC251-7EE2-40BC-9C3F-F9D11C70AB6E}" destId="{71B78B84-AFB0-44E7-9344-DDCF5C071E88}" srcOrd="0" destOrd="0" presId="urn:microsoft.com/office/officeart/2005/8/layout/arrow2"/>
    <dgm:cxn modelId="{09D7554B-174F-4EEC-855E-29E38DD2AF26}" type="presOf" srcId="{17FD76A6-343C-4AD5-8688-8835A10B510E}" destId="{85276ADA-12B4-4FBA-85D5-6C64DE1FAE6C}" srcOrd="0" destOrd="0" presId="urn:microsoft.com/office/officeart/2005/8/layout/arrow2"/>
    <dgm:cxn modelId="{81EE974B-7C24-475D-B430-B82520574598}" type="presOf" srcId="{B83FB1BB-432E-47D4-A202-020A1212E4C3}" destId="{85276ADA-12B4-4FBA-85D5-6C64DE1FAE6C}" srcOrd="0" destOrd="1" presId="urn:microsoft.com/office/officeart/2005/8/layout/arrow2"/>
    <dgm:cxn modelId="{03C1A46E-A203-48D5-B062-15D18D29711B}" type="presOf" srcId="{9C6FD4CE-43F6-4991-A3EE-7F3387AFEF12}" destId="{323F1F28-FD74-4C67-BFBA-BDBDF23486FE}" srcOrd="0" destOrd="0" presId="urn:microsoft.com/office/officeart/2005/8/layout/arrow2"/>
    <dgm:cxn modelId="{B4D91F75-DD84-4089-AA4F-A972CB8CFDC6}" type="presOf" srcId="{E1A502BC-5CB5-40A9-8EF8-C5959F179D06}" destId="{24AD786F-A421-4820-9F84-5D6775E389BE}" srcOrd="0" destOrd="0" presId="urn:microsoft.com/office/officeart/2005/8/layout/arrow2"/>
    <dgm:cxn modelId="{DB26AE5A-5C0F-463E-9C33-20F853F9355F}" srcId="{9C6FD4CE-43F6-4991-A3EE-7F3387AFEF12}" destId="{6642DA1B-8405-48D3-9AD6-C780153424F2}" srcOrd="2" destOrd="0" parTransId="{D5DB86DC-5EA9-452B-91EA-3CFB10AE8F84}" sibTransId="{806182A4-236B-40CC-8D59-5BB89B2E679A}"/>
    <dgm:cxn modelId="{E79F137F-8F8C-4DD7-BD3D-1BD2FFA5FED6}" type="presOf" srcId="{7989C58C-F051-4A09-A030-FCAA554B1788}" destId="{323F1F28-FD74-4C67-BFBA-BDBDF23486FE}" srcOrd="0" destOrd="5" presId="urn:microsoft.com/office/officeart/2005/8/layout/arrow2"/>
    <dgm:cxn modelId="{B4F70398-DA53-4F4F-BA39-E9E832791F70}" type="presOf" srcId="{6642DA1B-8405-48D3-9AD6-C780153424F2}" destId="{323F1F28-FD74-4C67-BFBA-BDBDF23486FE}" srcOrd="0" destOrd="3" presId="urn:microsoft.com/office/officeart/2005/8/layout/arrow2"/>
    <dgm:cxn modelId="{ADA90BAD-7590-4F4F-8886-3B26076B0285}" srcId="{9C6FD4CE-43F6-4991-A3EE-7F3387AFEF12}" destId="{EB226F89-74D0-430F-9BC5-3C92456CEE97}" srcOrd="1" destOrd="0" parTransId="{8C692025-E45F-420F-A936-FD0A72EB3901}" sibTransId="{8CEC4278-9B8B-4942-9762-6EE3A4A748F9}"/>
    <dgm:cxn modelId="{823AE9AE-69E4-4A72-BECA-FF543F5B32F3}" srcId="{17FD76A6-343C-4AD5-8688-8835A10B510E}" destId="{B83FB1BB-432E-47D4-A202-020A1212E4C3}" srcOrd="0" destOrd="0" parTransId="{4A1834BD-96CE-4C8A-8262-04635A8B4E14}" sibTransId="{D16AB10A-0B58-4E87-AC0B-2B2E4342ACE7}"/>
    <dgm:cxn modelId="{A6D596B1-64C7-4451-A83D-245DFD7444AE}" srcId="{E1A502BC-5CB5-40A9-8EF8-C5959F179D06}" destId="{17FD76A6-343C-4AD5-8688-8835A10B510E}" srcOrd="2" destOrd="0" parTransId="{0B499478-BDD1-4D0E-88D3-0B407C947AB6}" sibTransId="{E8CFD530-D197-4B03-8F1F-D958CAFEB649}"/>
    <dgm:cxn modelId="{BDEDEBBA-86CF-43CF-95AE-A88FB3886465}" srcId="{17FD76A6-343C-4AD5-8688-8835A10B510E}" destId="{D86C7989-83F9-49E5-B348-85455E5B5882}" srcOrd="1" destOrd="0" parTransId="{F98CF598-4391-4FDC-8537-A9960204A569}" sibTransId="{F8BFF648-4AA9-4FF5-9213-4E32BD05B8C8}"/>
    <dgm:cxn modelId="{2F5C4ACC-B196-41CE-9412-8DA0A410CB67}" srcId="{E1A502BC-5CB5-40A9-8EF8-C5959F179D06}" destId="{9C6FD4CE-43F6-4991-A3EE-7F3387AFEF12}" srcOrd="1" destOrd="0" parTransId="{58A8E19C-1E20-4735-B404-8013656AB7E4}" sibTransId="{13757A57-BABF-4524-A879-00282F4F4351}"/>
    <dgm:cxn modelId="{4DBC34CE-9B59-4D20-8DA3-BA3344C41579}" srcId="{E1A502BC-5CB5-40A9-8EF8-C5959F179D06}" destId="{AB4AC251-7EE2-40BC-9C3F-F9D11C70AB6E}" srcOrd="0" destOrd="0" parTransId="{D0AA344C-E53E-4DDD-B53D-E525D5EB2550}" sibTransId="{5366B469-9EEC-4F26-8946-AB75135DC5C2}"/>
    <dgm:cxn modelId="{E9F8CFD1-C11A-4E00-AE63-5347E6E68F5A}" type="presOf" srcId="{EB226F89-74D0-430F-9BC5-3C92456CEE97}" destId="{323F1F28-FD74-4C67-BFBA-BDBDF23486FE}" srcOrd="0" destOrd="2" presId="urn:microsoft.com/office/officeart/2005/8/layout/arrow2"/>
    <dgm:cxn modelId="{9F159FD4-E159-42EB-AE26-F82F6583DE08}" srcId="{17FD76A6-343C-4AD5-8688-8835A10B510E}" destId="{D6C67AA9-5D1E-459B-B7CA-B752F325EF97}" srcOrd="4" destOrd="0" parTransId="{75E796F6-7D70-42C8-902B-C485BB63317A}" sibTransId="{FF67E351-8FA3-420F-878A-7D96FD3A8850}"/>
    <dgm:cxn modelId="{64E482D5-CFA9-4659-9177-17286F4B2F21}" srcId="{17FD76A6-343C-4AD5-8688-8835A10B510E}" destId="{6F288577-3E4C-4BF0-97AC-7721CA0D9C2F}" srcOrd="3" destOrd="0" parTransId="{241267E6-570E-400F-BDD6-6CC7DCF618AD}" sibTransId="{2CFB3890-0CC5-4769-9454-FD6D6B37CA28}"/>
    <dgm:cxn modelId="{9B5FECD8-570E-43DB-B3CA-0A1924E2191E}" type="presOf" srcId="{423BA9F2-4F93-491C-AE8D-D1AD15541DD1}" destId="{85276ADA-12B4-4FBA-85D5-6C64DE1FAE6C}" srcOrd="0" destOrd="3" presId="urn:microsoft.com/office/officeart/2005/8/layout/arrow2"/>
    <dgm:cxn modelId="{892375E6-CB54-461C-BBC5-E2D42311B831}" type="presOf" srcId="{DE286B52-0451-42DE-8B12-4D68C3930E54}" destId="{323F1F28-FD74-4C67-BFBA-BDBDF23486FE}" srcOrd="0" destOrd="1" presId="urn:microsoft.com/office/officeart/2005/8/layout/arrow2"/>
    <dgm:cxn modelId="{BCE02EE7-88A5-4F93-80A9-F72A3E67ECB4}" type="presOf" srcId="{D86C7989-83F9-49E5-B348-85455E5B5882}" destId="{85276ADA-12B4-4FBA-85D5-6C64DE1FAE6C}" srcOrd="0" destOrd="2" presId="urn:microsoft.com/office/officeart/2005/8/layout/arrow2"/>
    <dgm:cxn modelId="{E2250B92-6A8D-4029-AF08-4AC54E2C9263}" type="presParOf" srcId="{24AD786F-A421-4820-9F84-5D6775E389BE}" destId="{EFA28222-08F0-4366-9CB2-F7A71D78AC5F}" srcOrd="0" destOrd="0" presId="urn:microsoft.com/office/officeart/2005/8/layout/arrow2"/>
    <dgm:cxn modelId="{86E66394-3A79-4A5B-803C-2021FC15B6EF}" type="presParOf" srcId="{24AD786F-A421-4820-9F84-5D6775E389BE}" destId="{92A9F3E3-2C06-40B5-9A31-874C78E1F5D2}" srcOrd="1" destOrd="0" presId="urn:microsoft.com/office/officeart/2005/8/layout/arrow2"/>
    <dgm:cxn modelId="{314351D0-CC77-4533-96B8-692CA1A7B9F6}" type="presParOf" srcId="{92A9F3E3-2C06-40B5-9A31-874C78E1F5D2}" destId="{680EAED2-DAA2-48DD-B2A6-820F4B29C96B}" srcOrd="0" destOrd="0" presId="urn:microsoft.com/office/officeart/2005/8/layout/arrow2"/>
    <dgm:cxn modelId="{B9631049-AD71-4257-BDD3-EA0D8945C71F}" type="presParOf" srcId="{92A9F3E3-2C06-40B5-9A31-874C78E1F5D2}" destId="{71B78B84-AFB0-44E7-9344-DDCF5C071E88}" srcOrd="1" destOrd="0" presId="urn:microsoft.com/office/officeart/2005/8/layout/arrow2"/>
    <dgm:cxn modelId="{271C42D4-D395-40F7-AC46-69AE99AC2C37}" type="presParOf" srcId="{92A9F3E3-2C06-40B5-9A31-874C78E1F5D2}" destId="{0081C40B-A132-4483-B778-0D00A1194F85}" srcOrd="2" destOrd="0" presId="urn:microsoft.com/office/officeart/2005/8/layout/arrow2"/>
    <dgm:cxn modelId="{39FA5C3D-484F-4AD2-904D-A4009329BA96}" type="presParOf" srcId="{92A9F3E3-2C06-40B5-9A31-874C78E1F5D2}" destId="{323F1F28-FD74-4C67-BFBA-BDBDF23486FE}" srcOrd="3" destOrd="0" presId="urn:microsoft.com/office/officeart/2005/8/layout/arrow2"/>
    <dgm:cxn modelId="{EA6DDA3A-8BB7-4F85-9D5B-4DD1542F2C1A}" type="presParOf" srcId="{92A9F3E3-2C06-40B5-9A31-874C78E1F5D2}" destId="{77008101-46C4-425B-951E-8F6016281914}" srcOrd="4" destOrd="0" presId="urn:microsoft.com/office/officeart/2005/8/layout/arrow2"/>
    <dgm:cxn modelId="{6E142DE9-94B7-49B7-A8DA-98391A67D079}" type="presParOf" srcId="{92A9F3E3-2C06-40B5-9A31-874C78E1F5D2}" destId="{85276ADA-12B4-4FBA-85D5-6C64DE1FAE6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FF51B-5530-4833-AC05-C3211549D44A}">
      <dsp:nvSpPr>
        <dsp:cNvPr id="0" name=""/>
        <dsp:cNvSpPr/>
      </dsp:nvSpPr>
      <dsp:spPr>
        <a:xfrm>
          <a:off x="3953" y="1795"/>
          <a:ext cx="9841979" cy="6507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Направления деятельности</a:t>
          </a:r>
        </a:p>
      </dsp:txBody>
      <dsp:txXfrm>
        <a:off x="23014" y="20856"/>
        <a:ext cx="9803857" cy="612665"/>
      </dsp:txXfrm>
    </dsp:sp>
    <dsp:sp modelId="{A92CE638-8947-4198-8FDE-65480DDB399B}">
      <dsp:nvSpPr>
        <dsp:cNvPr id="0" name=""/>
        <dsp:cNvSpPr/>
      </dsp:nvSpPr>
      <dsp:spPr>
        <a:xfrm>
          <a:off x="3953" y="1008641"/>
          <a:ext cx="1844448" cy="18399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br>
            <a:rPr lang="ru-RU" sz="1400" kern="1200" dirty="0"/>
          </a:br>
          <a:br>
            <a:rPr lang="ru-RU" sz="1400" kern="1200" dirty="0"/>
          </a:br>
          <a:r>
            <a:rPr lang="ru-RU" sz="1400" kern="1200" dirty="0"/>
            <a:t>Оператор РНИС Ленинградской области</a:t>
          </a:r>
        </a:p>
      </dsp:txBody>
      <dsp:txXfrm>
        <a:off x="57843" y="1062531"/>
        <a:ext cx="1736668" cy="1732163"/>
      </dsp:txXfrm>
    </dsp:sp>
    <dsp:sp modelId="{77E32764-8E5B-44B6-B789-1684CDC35408}">
      <dsp:nvSpPr>
        <dsp:cNvPr id="0" name=""/>
        <dsp:cNvSpPr/>
      </dsp:nvSpPr>
      <dsp:spPr>
        <a:xfrm>
          <a:off x="2003335" y="1008641"/>
          <a:ext cx="1844448" cy="18399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br>
            <a:rPr lang="ru-RU" sz="1400" kern="1200" dirty="0"/>
          </a:br>
          <a:br>
            <a:rPr lang="ru-RU" sz="1400" kern="1200" dirty="0"/>
          </a:br>
          <a:r>
            <a:rPr lang="ru-RU" sz="1400" kern="1200" dirty="0"/>
            <a:t>Оператор ФПД Ленинградской области</a:t>
          </a:r>
        </a:p>
      </dsp:txBody>
      <dsp:txXfrm>
        <a:off x="2057225" y="1062531"/>
        <a:ext cx="1736668" cy="1732163"/>
      </dsp:txXfrm>
    </dsp:sp>
    <dsp:sp modelId="{A389F89F-A3CC-4A4D-8A5F-D2CEF450029F}">
      <dsp:nvSpPr>
        <dsp:cNvPr id="0" name=""/>
        <dsp:cNvSpPr/>
      </dsp:nvSpPr>
      <dsp:spPr>
        <a:xfrm>
          <a:off x="4002718" y="1008641"/>
          <a:ext cx="1844448" cy="18399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Мониторинг и управление транспортом </a:t>
          </a:r>
        </a:p>
      </dsp:txBody>
      <dsp:txXfrm>
        <a:off x="4056608" y="1062531"/>
        <a:ext cx="1736668" cy="1732163"/>
      </dsp:txXfrm>
    </dsp:sp>
    <dsp:sp modelId="{8D37D352-9DB0-41B6-BA5C-65786BEF8CFC}">
      <dsp:nvSpPr>
        <dsp:cNvPr id="0" name=""/>
        <dsp:cNvSpPr/>
      </dsp:nvSpPr>
      <dsp:spPr>
        <a:xfrm>
          <a:off x="6002101" y="1008641"/>
          <a:ext cx="1844448" cy="18399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Проектирование и поддержка систем информационной безопасности</a:t>
          </a:r>
        </a:p>
      </dsp:txBody>
      <dsp:txXfrm>
        <a:off x="6055991" y="1062531"/>
        <a:ext cx="1736668" cy="1732163"/>
      </dsp:txXfrm>
    </dsp:sp>
    <dsp:sp modelId="{1CEBB56A-9DA0-4461-A7AA-1F6E645DE014}">
      <dsp:nvSpPr>
        <dsp:cNvPr id="0" name=""/>
        <dsp:cNvSpPr/>
      </dsp:nvSpPr>
      <dsp:spPr>
        <a:xfrm>
          <a:off x="8001483" y="1008641"/>
          <a:ext cx="1844448" cy="18399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br>
            <a:rPr lang="ru-RU" sz="1400" kern="1200" dirty="0"/>
          </a:br>
          <a:br>
            <a:rPr lang="ru-RU" sz="1400" kern="1200" dirty="0"/>
          </a:br>
          <a:br>
            <a:rPr lang="ru-RU" sz="1400" kern="1200" dirty="0"/>
          </a:br>
          <a:r>
            <a:rPr lang="ru-RU" sz="1400" kern="1200" dirty="0"/>
            <a:t>Разработка программного обеспечения</a:t>
          </a:r>
        </a:p>
      </dsp:txBody>
      <dsp:txXfrm>
        <a:off x="8055373" y="1062531"/>
        <a:ext cx="1736668" cy="1732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B6C2-A96B-448D-92E8-68D586B295CC}">
      <dsp:nvSpPr>
        <dsp:cNvPr id="0" name=""/>
        <dsp:cNvSpPr/>
      </dsp:nvSpPr>
      <dsp:spPr>
        <a:xfrm>
          <a:off x="2361473" y="1950803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2551830" y="2141160"/>
        <a:ext cx="919125" cy="919125"/>
      </dsp:txXfrm>
    </dsp:sp>
    <dsp:sp modelId="{E361B85B-A396-48FF-ABA9-0CB64E46F83F}">
      <dsp:nvSpPr>
        <dsp:cNvPr id="0" name=""/>
        <dsp:cNvSpPr/>
      </dsp:nvSpPr>
      <dsp:spPr>
        <a:xfrm rot="16200000">
          <a:off x="2687057" y="1607044"/>
          <a:ext cx="648670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48670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2995176" y="1610251"/>
        <a:ext cx="32433" cy="32433"/>
      </dsp:txXfrm>
    </dsp:sp>
    <dsp:sp modelId="{EC6282AD-F07E-4A69-8E0C-769788068D13}">
      <dsp:nvSpPr>
        <dsp:cNvPr id="0" name=""/>
        <dsp:cNvSpPr/>
      </dsp:nvSpPr>
      <dsp:spPr>
        <a:xfrm>
          <a:off x="2361473" y="2293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solidFill>
                <a:srgbClr val="035D9E"/>
              </a:solidFill>
            </a:rPr>
            <a:t>Пассажирские перевозки</a:t>
          </a:r>
        </a:p>
      </dsp:txBody>
      <dsp:txXfrm>
        <a:off x="2551830" y="192650"/>
        <a:ext cx="919125" cy="919125"/>
      </dsp:txXfrm>
    </dsp:sp>
    <dsp:sp modelId="{E06173EE-0343-40CC-BFFA-0D0B24DA1425}">
      <dsp:nvSpPr>
        <dsp:cNvPr id="0" name=""/>
        <dsp:cNvSpPr/>
      </dsp:nvSpPr>
      <dsp:spPr>
        <a:xfrm rot="19285714">
          <a:off x="3448761" y="1973861"/>
          <a:ext cx="648670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48670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3756879" y="1977068"/>
        <a:ext cx="32433" cy="32433"/>
      </dsp:txXfrm>
    </dsp:sp>
    <dsp:sp modelId="{CB41C66D-B440-4F68-BE29-ED6974E5E8B8}">
      <dsp:nvSpPr>
        <dsp:cNvPr id="0" name=""/>
        <dsp:cNvSpPr/>
      </dsp:nvSpPr>
      <dsp:spPr>
        <a:xfrm>
          <a:off x="3884879" y="735927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>
              <a:solidFill>
                <a:srgbClr val="035D9E"/>
              </a:solidFill>
            </a:rPr>
            <a:t>Региональный навигационный центр</a:t>
          </a:r>
        </a:p>
      </dsp:txBody>
      <dsp:txXfrm>
        <a:off x="4075236" y="926284"/>
        <a:ext cx="919125" cy="919125"/>
      </dsp:txXfrm>
    </dsp:sp>
    <dsp:sp modelId="{D35AAC50-1004-4221-BA33-D170CB690CFA}">
      <dsp:nvSpPr>
        <dsp:cNvPr id="0" name=""/>
        <dsp:cNvSpPr/>
      </dsp:nvSpPr>
      <dsp:spPr>
        <a:xfrm rot="771429">
          <a:off x="3636886" y="2798091"/>
          <a:ext cx="648670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48670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3945004" y="2801298"/>
        <a:ext cx="32433" cy="32433"/>
      </dsp:txXfrm>
    </dsp:sp>
    <dsp:sp modelId="{BCC7ACD1-6ACB-48FC-A4A1-52CF5E08F9CA}">
      <dsp:nvSpPr>
        <dsp:cNvPr id="0" name=""/>
        <dsp:cNvSpPr/>
      </dsp:nvSpPr>
      <dsp:spPr>
        <a:xfrm>
          <a:off x="4261129" y="2384387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>
              <a:solidFill>
                <a:srgbClr val="035D9E"/>
              </a:solidFill>
            </a:rPr>
            <a:t>ЖКХ и дорожная техника</a:t>
          </a:r>
          <a:endParaRPr lang="ru-RU" sz="700" kern="1200" dirty="0">
            <a:solidFill>
              <a:srgbClr val="035D9E"/>
            </a:solidFill>
          </a:endParaRPr>
        </a:p>
      </dsp:txBody>
      <dsp:txXfrm>
        <a:off x="4451486" y="2574744"/>
        <a:ext cx="919125" cy="919125"/>
      </dsp:txXfrm>
    </dsp:sp>
    <dsp:sp modelId="{1ACCB87B-414E-45FF-8B28-6E02E894E635}">
      <dsp:nvSpPr>
        <dsp:cNvPr id="0" name=""/>
        <dsp:cNvSpPr/>
      </dsp:nvSpPr>
      <dsp:spPr>
        <a:xfrm rot="3857143">
          <a:off x="3109771" y="3459072"/>
          <a:ext cx="648670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48670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3417889" y="3462279"/>
        <a:ext cx="32433" cy="32433"/>
      </dsp:txXfrm>
    </dsp:sp>
    <dsp:sp modelId="{5DBA86EC-E81B-45E2-A9EA-5F64DBA72D0B}">
      <dsp:nvSpPr>
        <dsp:cNvPr id="0" name=""/>
        <dsp:cNvSpPr/>
      </dsp:nvSpPr>
      <dsp:spPr>
        <a:xfrm>
          <a:off x="3206900" y="3706350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>
              <a:solidFill>
                <a:srgbClr val="035D9E"/>
              </a:solidFill>
            </a:rPr>
            <a:t>Школьные автобусы</a:t>
          </a:r>
          <a:endParaRPr lang="ru-RU" sz="700" kern="1200" dirty="0">
            <a:solidFill>
              <a:srgbClr val="035D9E"/>
            </a:solidFill>
          </a:endParaRPr>
        </a:p>
      </dsp:txBody>
      <dsp:txXfrm>
        <a:off x="3397257" y="3896707"/>
        <a:ext cx="919125" cy="919125"/>
      </dsp:txXfrm>
    </dsp:sp>
    <dsp:sp modelId="{D294F5C9-9C5F-4BE8-8898-523B473F89E4}">
      <dsp:nvSpPr>
        <dsp:cNvPr id="0" name=""/>
        <dsp:cNvSpPr/>
      </dsp:nvSpPr>
      <dsp:spPr>
        <a:xfrm rot="6942857">
          <a:off x="2264344" y="3459072"/>
          <a:ext cx="648670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48670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 rot="10800000">
        <a:off x="2572462" y="3462279"/>
        <a:ext cx="32433" cy="32433"/>
      </dsp:txXfrm>
    </dsp:sp>
    <dsp:sp modelId="{95B1CCC6-5ADA-4E58-8A1B-1373623E02C2}">
      <dsp:nvSpPr>
        <dsp:cNvPr id="0" name=""/>
        <dsp:cNvSpPr/>
      </dsp:nvSpPr>
      <dsp:spPr>
        <a:xfrm>
          <a:off x="1516046" y="3706350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>
              <a:solidFill>
                <a:srgbClr val="035D9E"/>
              </a:solidFill>
            </a:rPr>
            <a:t>Опасные и тяжеловесные грузы</a:t>
          </a:r>
          <a:endParaRPr lang="ru-RU" sz="700" kern="1200" dirty="0">
            <a:solidFill>
              <a:srgbClr val="035D9E"/>
            </a:solidFill>
          </a:endParaRPr>
        </a:p>
      </dsp:txBody>
      <dsp:txXfrm>
        <a:off x="1706403" y="3896707"/>
        <a:ext cx="919125" cy="919125"/>
      </dsp:txXfrm>
    </dsp:sp>
    <dsp:sp modelId="{C5E6A99B-00E8-4ED2-958F-9CD2D37F0105}">
      <dsp:nvSpPr>
        <dsp:cNvPr id="0" name=""/>
        <dsp:cNvSpPr/>
      </dsp:nvSpPr>
      <dsp:spPr>
        <a:xfrm rot="10028571">
          <a:off x="1737229" y="2798091"/>
          <a:ext cx="648670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48670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 rot="10800000">
        <a:off x="2045347" y="2801298"/>
        <a:ext cx="32433" cy="32433"/>
      </dsp:txXfrm>
    </dsp:sp>
    <dsp:sp modelId="{92B155C0-4288-430E-87A8-6DDAC09AD3BC}">
      <dsp:nvSpPr>
        <dsp:cNvPr id="0" name=""/>
        <dsp:cNvSpPr/>
      </dsp:nvSpPr>
      <dsp:spPr>
        <a:xfrm>
          <a:off x="461816" y="2384387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>
              <a:solidFill>
                <a:srgbClr val="035D9E"/>
              </a:solidFill>
            </a:rPr>
            <a:t>Автотранспорт органов гос. власти</a:t>
          </a:r>
          <a:endParaRPr lang="ru-RU" sz="700" kern="1200" dirty="0">
            <a:solidFill>
              <a:srgbClr val="035D9E"/>
            </a:solidFill>
          </a:endParaRPr>
        </a:p>
      </dsp:txBody>
      <dsp:txXfrm>
        <a:off x="652173" y="2574744"/>
        <a:ext cx="919125" cy="919125"/>
      </dsp:txXfrm>
    </dsp:sp>
    <dsp:sp modelId="{8D43A824-4842-417A-A3A7-E68C1985BDAB}">
      <dsp:nvSpPr>
        <dsp:cNvPr id="0" name=""/>
        <dsp:cNvSpPr/>
      </dsp:nvSpPr>
      <dsp:spPr>
        <a:xfrm rot="13114286">
          <a:off x="1925354" y="1973861"/>
          <a:ext cx="648670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648670" y="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233473" y="1977068"/>
        <a:ext cx="32433" cy="32433"/>
      </dsp:txXfrm>
    </dsp:sp>
    <dsp:sp modelId="{B93E5A99-44DF-47BE-861B-9B5D7A4C2684}">
      <dsp:nvSpPr>
        <dsp:cNvPr id="0" name=""/>
        <dsp:cNvSpPr/>
      </dsp:nvSpPr>
      <dsp:spPr>
        <a:xfrm>
          <a:off x="838066" y="735927"/>
          <a:ext cx="1299839" cy="1299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35D9E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>
              <a:solidFill>
                <a:srgbClr val="035D9E"/>
              </a:solidFill>
            </a:rPr>
            <a:t>Скорая медицинская помощь</a:t>
          </a:r>
          <a:endParaRPr lang="ru-RU" sz="700" kern="1200" dirty="0">
            <a:solidFill>
              <a:srgbClr val="035D9E"/>
            </a:solidFill>
          </a:endParaRPr>
        </a:p>
      </dsp:txBody>
      <dsp:txXfrm>
        <a:off x="1028423" y="926284"/>
        <a:ext cx="919125" cy="919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28222-08F0-4366-9CB2-F7A71D78AC5F}">
      <dsp:nvSpPr>
        <dsp:cNvPr id="0" name=""/>
        <dsp:cNvSpPr/>
      </dsp:nvSpPr>
      <dsp:spPr>
        <a:xfrm>
          <a:off x="1918334" y="0"/>
          <a:ext cx="8158539" cy="509908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AED2-DAA2-48DD-B2A6-820F4B29C96B}">
      <dsp:nvSpPr>
        <dsp:cNvPr id="0" name=""/>
        <dsp:cNvSpPr/>
      </dsp:nvSpPr>
      <dsp:spPr>
        <a:xfrm>
          <a:off x="2954468" y="3519389"/>
          <a:ext cx="212122" cy="212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B78B84-AFB0-44E7-9344-DDCF5C071E88}">
      <dsp:nvSpPr>
        <dsp:cNvPr id="0" name=""/>
        <dsp:cNvSpPr/>
      </dsp:nvSpPr>
      <dsp:spPr>
        <a:xfrm>
          <a:off x="3060529" y="3625450"/>
          <a:ext cx="1900939" cy="14736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239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Система мониторинга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Мониторинг</a:t>
          </a:r>
        </a:p>
      </dsp:txBody>
      <dsp:txXfrm>
        <a:off x="3060529" y="3625450"/>
        <a:ext cx="1900939" cy="1473636"/>
      </dsp:txXfrm>
    </dsp:sp>
    <dsp:sp modelId="{0081C40B-A132-4483-B778-0D00A1194F85}">
      <dsp:nvSpPr>
        <dsp:cNvPr id="0" name=""/>
        <dsp:cNvSpPr/>
      </dsp:nvSpPr>
      <dsp:spPr>
        <a:xfrm>
          <a:off x="5059328" y="2102463"/>
          <a:ext cx="383451" cy="383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3F1F28-FD74-4C67-BFBA-BDBDF23486FE}">
      <dsp:nvSpPr>
        <dsp:cNvPr id="0" name=""/>
        <dsp:cNvSpPr/>
      </dsp:nvSpPr>
      <dsp:spPr>
        <a:xfrm>
          <a:off x="5189066" y="2294199"/>
          <a:ext cx="1958049" cy="27739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18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Система мониторинга и управления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Мониторинг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Диспетчеризация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Аналитика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Планирование</a:t>
          </a:r>
        </a:p>
      </dsp:txBody>
      <dsp:txXfrm>
        <a:off x="5189066" y="2294199"/>
        <a:ext cx="1958049" cy="2773903"/>
      </dsp:txXfrm>
    </dsp:sp>
    <dsp:sp modelId="{77008101-46C4-425B-951E-8F6016281914}">
      <dsp:nvSpPr>
        <dsp:cNvPr id="0" name=""/>
        <dsp:cNvSpPr/>
      </dsp:nvSpPr>
      <dsp:spPr>
        <a:xfrm>
          <a:off x="7078610" y="1290069"/>
          <a:ext cx="530305" cy="530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276ADA-12B4-4FBA-85D5-6C64DE1FAE6C}">
      <dsp:nvSpPr>
        <dsp:cNvPr id="0" name=""/>
        <dsp:cNvSpPr/>
      </dsp:nvSpPr>
      <dsp:spPr>
        <a:xfrm>
          <a:off x="7364949" y="1539734"/>
          <a:ext cx="2729129" cy="354386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099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Интеллектуальная транспортная система 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Диспетчеризация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Аналитика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Планирование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Моделирование</a:t>
          </a: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Прогнозирование</a:t>
          </a: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Машинное обучение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Искусственный интеллект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Информирование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Система оплаты проезда</a:t>
          </a:r>
          <a:r>
            <a:rPr lang="en-US" sz="1200" kern="1200" dirty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Мониторинг пассажиропотока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Системы безопасности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7364949" y="1539734"/>
        <a:ext cx="2729129" cy="3543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28222-08F0-4366-9CB2-F7A71D78AC5F}">
      <dsp:nvSpPr>
        <dsp:cNvPr id="0" name=""/>
        <dsp:cNvSpPr/>
      </dsp:nvSpPr>
      <dsp:spPr>
        <a:xfrm>
          <a:off x="1918334" y="0"/>
          <a:ext cx="8158539" cy="509908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AED2-DAA2-48DD-B2A6-820F4B29C96B}">
      <dsp:nvSpPr>
        <dsp:cNvPr id="0" name=""/>
        <dsp:cNvSpPr/>
      </dsp:nvSpPr>
      <dsp:spPr>
        <a:xfrm>
          <a:off x="2954468" y="3519389"/>
          <a:ext cx="212122" cy="212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B78B84-AFB0-44E7-9344-DDCF5C071E88}">
      <dsp:nvSpPr>
        <dsp:cNvPr id="0" name=""/>
        <dsp:cNvSpPr/>
      </dsp:nvSpPr>
      <dsp:spPr>
        <a:xfrm>
          <a:off x="3085783" y="3619261"/>
          <a:ext cx="1476440" cy="90752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239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Внедрение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СЭД ЛО</a:t>
          </a:r>
        </a:p>
      </dsp:txBody>
      <dsp:txXfrm>
        <a:off x="3085783" y="3619261"/>
        <a:ext cx="1476440" cy="907524"/>
      </dsp:txXfrm>
    </dsp:sp>
    <dsp:sp modelId="{0081C40B-A132-4483-B778-0D00A1194F85}">
      <dsp:nvSpPr>
        <dsp:cNvPr id="0" name=""/>
        <dsp:cNvSpPr/>
      </dsp:nvSpPr>
      <dsp:spPr>
        <a:xfrm>
          <a:off x="5059328" y="2102463"/>
          <a:ext cx="383451" cy="383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3F1F28-FD74-4C67-BFBA-BDBDF23486FE}">
      <dsp:nvSpPr>
        <dsp:cNvPr id="0" name=""/>
        <dsp:cNvSpPr/>
      </dsp:nvSpPr>
      <dsp:spPr>
        <a:xfrm>
          <a:off x="5200217" y="2208124"/>
          <a:ext cx="2364951" cy="27739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18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Сопровождение и развитие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Подключены все ОИВ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Подключено </a:t>
          </a:r>
          <a:r>
            <a:rPr lang="ru-RU" sz="1400" b="1" kern="1200" dirty="0">
              <a:solidFill>
                <a:srgbClr val="2683C6"/>
              </a:solidFill>
            </a:rPr>
            <a:t>32</a:t>
          </a:r>
          <a:r>
            <a:rPr lang="ru-RU" sz="1200" kern="1200" dirty="0"/>
            <a:t> объекта ОМСУ и ГКУ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Количество пользователей в системе - </a:t>
          </a:r>
          <a:r>
            <a:rPr lang="ru-RU" sz="1400" b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5091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Выполнено развитие модуля отчетов и модуля опубликования</a:t>
          </a:r>
        </a:p>
      </dsp:txBody>
      <dsp:txXfrm>
        <a:off x="5200217" y="2208124"/>
        <a:ext cx="2364951" cy="2773903"/>
      </dsp:txXfrm>
    </dsp:sp>
    <dsp:sp modelId="{77008101-46C4-425B-951E-8F6016281914}">
      <dsp:nvSpPr>
        <dsp:cNvPr id="0" name=""/>
        <dsp:cNvSpPr/>
      </dsp:nvSpPr>
      <dsp:spPr>
        <a:xfrm>
          <a:off x="7700138" y="1103629"/>
          <a:ext cx="530305" cy="530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276ADA-12B4-4FBA-85D5-6C64DE1FAE6C}">
      <dsp:nvSpPr>
        <dsp:cNvPr id="0" name=""/>
        <dsp:cNvSpPr/>
      </dsp:nvSpPr>
      <dsp:spPr>
        <a:xfrm>
          <a:off x="8002607" y="1265510"/>
          <a:ext cx="2729129" cy="24539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099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2683C6"/>
              </a:solidFill>
              <a:latin typeface="Calibri"/>
              <a:ea typeface="+mn-ea"/>
              <a:cs typeface="+mn-cs"/>
            </a:rPr>
            <a:t>Сопровождение и развитие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Развитие модуля отчетов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Развития модуля для архивного управления.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Выгрузка информации из СЭД в подсистему комитета жилищного надзора и контроля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8002607" y="1265510"/>
        <a:ext cx="2729129" cy="2453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C18E-091B-4916-9F4D-470AAAA50DA8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5AC1-AEE5-4353-B120-F36A73DAC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2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5AC1-AEE5-4353-B120-F36A73DAC1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2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160FC-F921-46EE-8247-79541C2D0965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94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652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262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6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6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23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pic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05647" y="2164093"/>
            <a:ext cx="3278119" cy="32811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6016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035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680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01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286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521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487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6783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01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7DB5-E1F6-4FB9-ADB4-B08924F3DE5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79C0-F905-4A07-9798-126C002C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4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47rnic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47rnic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5.svg"/><Relationship Id="rId21" Type="http://schemas.openxmlformats.org/officeDocument/2006/relationships/image" Target="../media/image3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diagramData" Target="../diagrams/data2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43707-8AAD-4A53-BE67-99BD4F450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33999" y="1326781"/>
            <a:ext cx="6912217" cy="368075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16414" y="1933732"/>
            <a:ext cx="0" cy="2488367"/>
          </a:xfrm>
          <a:prstGeom prst="line">
            <a:avLst/>
          </a:prstGeom>
          <a:ln w="28575">
            <a:solidFill>
              <a:srgbClr val="1302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81BB76F3-F13B-405A-BE83-EBCA0F5F5BD7}"/>
              </a:ext>
            </a:extLst>
          </p:cNvPr>
          <p:cNvSpPr txBox="1">
            <a:spLocks/>
          </p:cNvSpPr>
          <p:nvPr/>
        </p:nvSpPr>
        <p:spPr>
          <a:xfrm>
            <a:off x="6967113" y="1200570"/>
            <a:ext cx="4670706" cy="3597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/>
            </a:br>
            <a:r>
              <a:rPr lang="ru-RU" dirty="0"/>
              <a:t>АО «РНИЦ ПО ЛЕНИНГРАДСКОЙ ОБЛАСТИ»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A4F928-9645-4E48-BB35-201585C22BAE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ФПД ЛО </a:t>
            </a:r>
            <a:r>
              <a:rPr lang="ru-RU" sz="3200" dirty="0"/>
              <a:t>–     развитие  направления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hlinkClick r:id="" action="ppaction://ole?verb=0"/>
            <a:extLst>
              <a:ext uri="{FF2B5EF4-FFF2-40B4-BE49-F238E27FC236}">
                <a16:creationId xmlns:a16="http://schemas.microsoft.com/office/drawing/2014/main" id="{39AF5C57-64A9-4700-8071-9229D2587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27294"/>
              </p:ext>
            </p:extLst>
          </p:nvPr>
        </p:nvGraphicFramePr>
        <p:xfrm>
          <a:off x="1375018" y="1864659"/>
          <a:ext cx="9131617" cy="419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3" imgW="4762440" imgH="2679840" progId="PowerPoint.Show.12">
                  <p:embed/>
                </p:oleObj>
              </mc:Choice>
              <mc:Fallback>
                <p:oleObj name="Presentation" r:id="rId3" imgW="4762440" imgH="2679840" progId="PowerPoint.Show.12">
                  <p:embed/>
                  <p:pic>
                    <p:nvPicPr>
                      <p:cNvPr id="2" name="Объект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318EED3-CF5D-4F9B-9A93-5A9CECF1E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018" y="1864659"/>
                        <a:ext cx="9131617" cy="4199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50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93B63-C0BA-4253-9925-FE8CFBA26F81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Система электронного документооборота ЛО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7A3D285-6F18-44F5-BB74-D9EB5DBBA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227809"/>
              </p:ext>
            </p:extLst>
          </p:nvPr>
        </p:nvGraphicFramePr>
        <p:xfrm>
          <a:off x="-613863" y="1220875"/>
          <a:ext cx="11995208" cy="50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0DE2E2-A6B8-49F8-A7E7-F22ECBD05C3F}"/>
              </a:ext>
            </a:extLst>
          </p:cNvPr>
          <p:cNvSpPr txBox="1"/>
          <p:nvPr/>
        </p:nvSpPr>
        <p:spPr>
          <a:xfrm>
            <a:off x="1403775" y="4478694"/>
            <a:ext cx="105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683C6"/>
                </a:solidFill>
              </a:rPr>
              <a:t>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3B93C-8A94-450D-9D5E-7CDFAFAA93BF}"/>
              </a:ext>
            </a:extLst>
          </p:cNvPr>
          <p:cNvSpPr txBox="1"/>
          <p:nvPr/>
        </p:nvSpPr>
        <p:spPr>
          <a:xfrm>
            <a:off x="3420153" y="2874024"/>
            <a:ext cx="105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683C6"/>
                </a:solidFill>
              </a:rPr>
              <a:t>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6FEF7-98D8-411B-A9FD-19AFA2D9977E}"/>
              </a:ext>
            </a:extLst>
          </p:cNvPr>
          <p:cNvSpPr txBox="1"/>
          <p:nvPr/>
        </p:nvSpPr>
        <p:spPr>
          <a:xfrm>
            <a:off x="6167512" y="1783582"/>
            <a:ext cx="88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683C6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679250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CFD9D1-A5A9-4D3C-A017-2DFE5F8FF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251982" y="2541009"/>
            <a:ext cx="3294253" cy="1754189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B6214-58DE-431E-8C31-0CA5BF00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DE5CF-2F7C-4085-81A2-C2371EB6492E}"/>
              </a:ext>
            </a:extLst>
          </p:cNvPr>
          <p:cNvSpPr txBox="1"/>
          <p:nvPr/>
        </p:nvSpPr>
        <p:spPr>
          <a:xfrm>
            <a:off x="1097279" y="2236304"/>
            <a:ext cx="5977938" cy="3652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АО "РНИЦ </a:t>
            </a:r>
            <a:r>
              <a:rPr lang="en-US" dirty="0" err="1">
                <a:solidFill>
                  <a:srgbClr val="FFFFFF"/>
                </a:solidFill>
              </a:rPr>
              <a:t>по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Ленинградской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области</a:t>
            </a:r>
            <a:r>
              <a:rPr lang="en-US" dirty="0">
                <a:solidFill>
                  <a:srgbClr val="FFFFFF"/>
                </a:solidFill>
              </a:rPr>
              <a:t>"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190020, </a:t>
            </a:r>
            <a:r>
              <a:rPr lang="en-US" dirty="0" err="1">
                <a:solidFill>
                  <a:srgbClr val="FFFFFF"/>
                </a:solidFill>
              </a:rPr>
              <a:t>Россия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Санкт-Петербург</a:t>
            </a:r>
            <a:r>
              <a:rPr lang="en-US" dirty="0">
                <a:solidFill>
                  <a:srgbClr val="FFFFFF"/>
                </a:solidFill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 err="1">
                <a:solidFill>
                  <a:srgbClr val="FFFFFF"/>
                </a:solidFill>
              </a:rPr>
              <a:t>Рижский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проспект</a:t>
            </a:r>
            <a:r>
              <a:rPr lang="en-US" dirty="0">
                <a:solidFill>
                  <a:srgbClr val="FFFFFF"/>
                </a:solidFill>
              </a:rPr>
              <a:t>, д.41, </a:t>
            </a:r>
            <a:r>
              <a:rPr lang="en-US" dirty="0" err="1">
                <a:solidFill>
                  <a:srgbClr val="FFFFFF"/>
                </a:solidFill>
              </a:rPr>
              <a:t>литера</a:t>
            </a:r>
            <a:r>
              <a:rPr lang="en-US" dirty="0">
                <a:solidFill>
                  <a:srgbClr val="FFFFFF"/>
                </a:solidFill>
              </a:rPr>
              <a:t> Г, </a:t>
            </a:r>
            <a:r>
              <a:rPr lang="en-US" dirty="0" err="1">
                <a:solidFill>
                  <a:srgbClr val="FFFFFF"/>
                </a:solidFill>
              </a:rPr>
              <a:t>Бизнес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центр</a:t>
            </a:r>
            <a:r>
              <a:rPr lang="en-US" dirty="0">
                <a:solidFill>
                  <a:srgbClr val="FFFFFF"/>
                </a:solidFill>
              </a:rPr>
              <a:t> «</a:t>
            </a:r>
            <a:r>
              <a:rPr lang="en-US" dirty="0" err="1">
                <a:solidFill>
                  <a:srgbClr val="FFFFFF"/>
                </a:solidFill>
              </a:rPr>
              <a:t>Калинкинъ</a:t>
            </a:r>
            <a:r>
              <a:rPr lang="en-US" dirty="0">
                <a:solidFill>
                  <a:srgbClr val="FFFFFF"/>
                </a:solidFill>
              </a:rPr>
              <a:t>»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Т: +7 (812) 372-67-97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Ф: +7 (812) 372-65-62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  <a:hlinkClick r:id="rId3"/>
              </a:rPr>
              <a:t>office@47rnic.ru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  <a:hlinkClick r:id="rId4"/>
              </a:rPr>
              <a:t>www.47rnic.ru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11903" y="0"/>
            <a:ext cx="4574412" cy="14840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11903" y="5591839"/>
            <a:ext cx="4574412" cy="12661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60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493B63-C0BA-4253-9925-FE8CFBA26F81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94B9102-FF5F-463B-91BE-03D09395BFA8}"/>
              </a:ext>
            </a:extLst>
          </p:cNvPr>
          <p:cNvGrpSpPr/>
          <p:nvPr/>
        </p:nvGrpSpPr>
        <p:grpSpPr>
          <a:xfrm>
            <a:off x="1171057" y="2236283"/>
            <a:ext cx="9849886" cy="2850381"/>
            <a:chOff x="2239034" y="2087593"/>
            <a:chExt cx="8128000" cy="3136340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CB4D55C-1083-41AE-9A71-7DCC0F4BE59B}"/>
                </a:ext>
              </a:extLst>
            </p:cNvPr>
            <p:cNvGrpSpPr/>
            <p:nvPr/>
          </p:nvGrpSpPr>
          <p:grpSpPr>
            <a:xfrm>
              <a:off x="2239034" y="2087593"/>
              <a:ext cx="8128000" cy="3136340"/>
              <a:chOff x="2239034" y="2087593"/>
              <a:chExt cx="8128000" cy="3136340"/>
            </a:xfrm>
          </p:grpSpPr>
          <p:graphicFrame>
            <p:nvGraphicFramePr>
              <p:cNvPr id="26" name="Схема 25">
                <a:extLst>
                  <a:ext uri="{FF2B5EF4-FFF2-40B4-BE49-F238E27FC236}">
                    <a16:creationId xmlns:a16="http://schemas.microsoft.com/office/drawing/2014/main" id="{5805F246-CB05-40C1-BFDB-0B45CCFB58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18966046"/>
                  </p:ext>
                </p:extLst>
              </p:nvPr>
            </p:nvGraphicFramePr>
            <p:xfrm>
              <a:off x="2239034" y="2087593"/>
              <a:ext cx="8128000" cy="31363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27" name="Рисунок 26" descr="Автобус">
                <a:extLst>
                  <a:ext uri="{FF2B5EF4-FFF2-40B4-BE49-F238E27FC236}">
                    <a16:creationId xmlns:a16="http://schemas.microsoft.com/office/drawing/2014/main" id="{42FA50CE-ECCB-45BB-976E-5A0670BD8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67189" y="3317066"/>
                <a:ext cx="671691" cy="914400"/>
              </a:xfrm>
              <a:prstGeom prst="rect">
                <a:avLst/>
              </a:prstGeom>
            </p:spPr>
          </p:pic>
        </p:grpSp>
        <p:pic>
          <p:nvPicPr>
            <p:cNvPr id="25" name="Рисунок 24" descr="Карта с кнопкой">
              <a:extLst>
                <a:ext uri="{FF2B5EF4-FFF2-40B4-BE49-F238E27FC236}">
                  <a16:creationId xmlns:a16="http://schemas.microsoft.com/office/drawing/2014/main" id="{174E28DC-BE59-4A4D-A657-8CA37A5F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83579" y="3198562"/>
              <a:ext cx="741867" cy="914400"/>
            </a:xfrm>
            <a:prstGeom prst="rect">
              <a:avLst/>
            </a:prstGeom>
          </p:spPr>
        </p:pic>
      </p:grpSp>
      <p:pic>
        <p:nvPicPr>
          <p:cNvPr id="6" name="Рисунок 5" descr="Шестеренки">
            <a:extLst>
              <a:ext uri="{FF2B5EF4-FFF2-40B4-BE49-F238E27FC236}">
                <a16:creationId xmlns:a16="http://schemas.microsoft.com/office/drawing/2014/main" id="{B69FA666-F29F-4805-BC33-40D5186B5B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84519" y="3410469"/>
            <a:ext cx="724317" cy="774218"/>
          </a:xfrm>
          <a:prstGeom prst="rect">
            <a:avLst/>
          </a:prstGeom>
        </p:spPr>
      </p:pic>
      <p:pic>
        <p:nvPicPr>
          <p:cNvPr id="7" name="Рисунок 6" descr="Компас на карте">
            <a:extLst>
              <a:ext uri="{FF2B5EF4-FFF2-40B4-BE49-F238E27FC236}">
                <a16:creationId xmlns:a16="http://schemas.microsoft.com/office/drawing/2014/main" id="{FC5A5CE8-FA3F-49BF-94B8-CB6BE99137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66501" y="3359076"/>
            <a:ext cx="825611" cy="825611"/>
          </a:xfrm>
          <a:prstGeom prst="rect">
            <a:avLst/>
          </a:prstGeom>
        </p:spPr>
      </p:pic>
      <p:pic>
        <p:nvPicPr>
          <p:cNvPr id="9" name="Рисунок 8" descr="Замок">
            <a:extLst>
              <a:ext uri="{FF2B5EF4-FFF2-40B4-BE49-F238E27FC236}">
                <a16:creationId xmlns:a16="http://schemas.microsoft.com/office/drawing/2014/main" id="{17FB330F-F756-4DD8-B8A0-95D5E9042E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29285" y="3386140"/>
            <a:ext cx="731358" cy="7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99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93B63-C0BA-4253-9925-FE8CFBA26F81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5C4BF7-D580-4204-BC20-A804E8B5612A}"/>
              </a:ext>
            </a:extLst>
          </p:cNvPr>
          <p:cNvSpPr txBox="1"/>
          <p:nvPr/>
        </p:nvSpPr>
        <p:spPr>
          <a:xfrm>
            <a:off x="1790707" y="4740390"/>
            <a:ext cx="9495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Автоматизированная система управления городским пассажирским транспортом г. Санкт-Петербурга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D434B4-B132-477E-951B-1089339C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3" y="4897189"/>
            <a:ext cx="1088576" cy="394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761A4B-4A52-4AB3-9C4F-A0E505C48241}"/>
              </a:ext>
            </a:extLst>
          </p:cNvPr>
          <p:cNvSpPr txBox="1"/>
          <p:nvPr/>
        </p:nvSpPr>
        <p:spPr>
          <a:xfrm>
            <a:off x="1790707" y="2207737"/>
            <a:ext cx="1028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Региональная информационно-навигационная система Ленинградской области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46FC20-242E-4535-B1B9-7A5A51B49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6" y="2079439"/>
            <a:ext cx="481279" cy="62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F988E1-EA68-43B9-A27B-F1D499A50B90}"/>
              </a:ext>
            </a:extLst>
          </p:cNvPr>
          <p:cNvSpPr txBox="1"/>
          <p:nvPr/>
        </p:nvSpPr>
        <p:spPr>
          <a:xfrm>
            <a:off x="1790707" y="2953550"/>
            <a:ext cx="924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Региональная информационно-навигационная система г. Санкт-Петербурга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B407E7-E5A1-47B7-845D-84B8D20D6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5" y="2910190"/>
            <a:ext cx="481279" cy="620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F85203-058B-4F0C-AEF2-32575589DA86}"/>
              </a:ext>
            </a:extLst>
          </p:cNvPr>
          <p:cNvSpPr txBox="1"/>
          <p:nvPr/>
        </p:nvSpPr>
        <p:spPr>
          <a:xfrm>
            <a:off x="1790707" y="5702597"/>
            <a:ext cx="1049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Система мониторинга и управления пассажирскими перевозками Ленинградской области.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5FA9FB8-FDB1-4AD7-959E-22E7C79BDA6C}"/>
              </a:ext>
            </a:extLst>
          </p:cNvPr>
          <p:cNvGrpSpPr/>
          <p:nvPr/>
        </p:nvGrpSpPr>
        <p:grpSpPr>
          <a:xfrm>
            <a:off x="474250" y="5728119"/>
            <a:ext cx="2281314" cy="461665"/>
            <a:chOff x="605592" y="3608485"/>
            <a:chExt cx="2281314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C5F75D-69B8-43D7-91F4-D39679A027A8}"/>
                </a:ext>
              </a:extLst>
            </p:cNvPr>
            <p:cNvSpPr txBox="1"/>
            <p:nvPr/>
          </p:nvSpPr>
          <p:spPr>
            <a:xfrm>
              <a:off x="605592" y="3608485"/>
              <a:ext cx="2281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       ГКУ ЛО </a:t>
              </a:r>
            </a:p>
            <a:p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       «Леноблтранс»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7331544-A870-4C95-B152-45FC3AB68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33" y="3695561"/>
              <a:ext cx="223070" cy="2875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1" name="Picture 3" descr="C:\Users\Daniil\AppData\Local\Temp\Rar$DRa0.278\01.png">
            <a:extLst>
              <a:ext uri="{FF2B5EF4-FFF2-40B4-BE49-F238E27FC236}">
                <a16:creationId xmlns:a16="http://schemas.microsoft.com/office/drawing/2014/main" id="{28BD4D7E-1F3A-4980-9493-C9882276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5" y="1371045"/>
            <a:ext cx="545642" cy="543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812E52-805C-4F16-8D99-721636B22857}"/>
              </a:ext>
            </a:extLst>
          </p:cNvPr>
          <p:cNvSpPr txBox="1"/>
          <p:nvPr/>
        </p:nvSpPr>
        <p:spPr>
          <a:xfrm>
            <a:off x="1790707" y="1483658"/>
            <a:ext cx="869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Фонд пространственных данных Ленинградской области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522742-F02D-4464-847E-0E079DA3393D}"/>
              </a:ext>
            </a:extLst>
          </p:cNvPr>
          <p:cNvSpPr txBox="1"/>
          <p:nvPr/>
        </p:nvSpPr>
        <p:spPr>
          <a:xfrm>
            <a:off x="1790707" y="3846970"/>
            <a:ext cx="869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ru-RU" sz="2000" dirty="0"/>
              <a:t>Система комплексной автоматизации транспорта Самарской области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0CDDF10-221C-42FE-8767-3C0054BF1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" y="3660161"/>
            <a:ext cx="651169" cy="7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0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19" grpId="0"/>
      <p:bldP spid="23" grpId="0"/>
      <p:bldP spid="32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93B63-C0BA-4253-9925-FE8CFBA26F81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9EDADE-1934-44F3-889B-828DBEAD5C8C}"/>
              </a:ext>
            </a:extLst>
          </p:cNvPr>
          <p:cNvSpPr txBox="1"/>
          <p:nvPr/>
        </p:nvSpPr>
        <p:spPr>
          <a:xfrm>
            <a:off x="1642108" y="1839050"/>
            <a:ext cx="947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Система диспетчеризации скорой медицинской помощи Ленинградской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8B4D46-949B-470D-833B-6E92BA93F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2" y="1753174"/>
            <a:ext cx="825200" cy="571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C1D571-64BC-4F36-9A7B-EDEB1F18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2" y="2646178"/>
            <a:ext cx="481279" cy="62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4ACC81-FF4E-4D64-B4E1-84ACFAC5C621}"/>
              </a:ext>
            </a:extLst>
          </p:cNvPr>
          <p:cNvSpPr txBox="1"/>
          <p:nvPr/>
        </p:nvSpPr>
        <p:spPr>
          <a:xfrm>
            <a:off x="1642109" y="2761417"/>
            <a:ext cx="869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Система электронного документооборота Ленинградской области.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9B98E-0EB7-453B-96AA-9CB82153CF61}"/>
              </a:ext>
            </a:extLst>
          </p:cNvPr>
          <p:cNvSpPr txBox="1"/>
          <p:nvPr/>
        </p:nvSpPr>
        <p:spPr>
          <a:xfrm>
            <a:off x="1642109" y="3593169"/>
            <a:ext cx="1032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Техническая поддержка единой сети передачи данных Ленинградской области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DF833A-AA54-48F4-9DD3-78F85FCF54ED}"/>
              </a:ext>
            </a:extLst>
          </p:cNvPr>
          <p:cNvSpPr txBox="1"/>
          <p:nvPr/>
        </p:nvSpPr>
        <p:spPr>
          <a:xfrm>
            <a:off x="1642109" y="4290165"/>
            <a:ext cx="1032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Проектирование подсистемы защиты информации Портала государственных и муниципальных услуг Ленинградской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0B190E-6EC5-4CA0-9F38-7D5DC0D8E304}"/>
              </a:ext>
            </a:extLst>
          </p:cNvPr>
          <p:cNvSpPr/>
          <p:nvPr/>
        </p:nvSpPr>
        <p:spPr>
          <a:xfrm>
            <a:off x="1642108" y="5152694"/>
            <a:ext cx="9226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Проектирование подсистемы защиты информации информационной системы Межведомственное электронное взаимодействие Ленинградской области</a:t>
            </a:r>
          </a:p>
        </p:txBody>
      </p:sp>
      <p:pic>
        <p:nvPicPr>
          <p:cNvPr id="16" name="Рисунок 15" descr="Замок">
            <a:extLst>
              <a:ext uri="{FF2B5EF4-FFF2-40B4-BE49-F238E27FC236}">
                <a16:creationId xmlns:a16="http://schemas.microsoft.com/office/drawing/2014/main" id="{C37A5F24-4272-4FC6-94DF-6DEA0DAD9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437" y="4273858"/>
            <a:ext cx="549147" cy="5491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Замок">
            <a:extLst>
              <a:ext uri="{FF2B5EF4-FFF2-40B4-BE49-F238E27FC236}">
                <a16:creationId xmlns:a16="http://schemas.microsoft.com/office/drawing/2014/main" id="{E8E5A339-EEA7-46E4-80B0-98FE13F5A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844" y="5188258"/>
            <a:ext cx="549147" cy="5491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Сеть">
            <a:extLst>
              <a:ext uri="{FF2B5EF4-FFF2-40B4-BE49-F238E27FC236}">
                <a16:creationId xmlns:a16="http://schemas.microsoft.com/office/drawing/2014/main" id="{A87BBDDA-3633-4B47-A068-EA46552CAE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1452" y="3405946"/>
            <a:ext cx="725539" cy="7255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12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Овал 2047"/>
          <p:cNvSpPr/>
          <p:nvPr/>
        </p:nvSpPr>
        <p:spPr>
          <a:xfrm>
            <a:off x="2074262" y="3359889"/>
            <a:ext cx="1179302" cy="11693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 descr="Сеть">
            <a:extLst>
              <a:ext uri="{FF2B5EF4-FFF2-40B4-BE49-F238E27FC236}">
                <a16:creationId xmlns:a16="http://schemas.microsoft.com/office/drawing/2014/main" id="{1794FD94-1C47-4278-9F86-2F88EFD5F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8734" y="3371823"/>
            <a:ext cx="1157390" cy="115739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5E2474-E266-4DA7-AC57-274CC57ABB9D}"/>
              </a:ext>
            </a:extLst>
          </p:cNvPr>
          <p:cNvGrpSpPr/>
          <p:nvPr/>
        </p:nvGrpSpPr>
        <p:grpSpPr>
          <a:xfrm>
            <a:off x="-356504" y="1361321"/>
            <a:ext cx="6022786" cy="5008483"/>
            <a:chOff x="-356504" y="1361321"/>
            <a:chExt cx="6022786" cy="5008483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31364F61-3CAB-4217-B40E-8CBCE3497AF2}"/>
                </a:ext>
              </a:extLst>
            </p:cNvPr>
            <p:cNvGrpSpPr/>
            <p:nvPr/>
          </p:nvGrpSpPr>
          <p:grpSpPr>
            <a:xfrm>
              <a:off x="-356504" y="1361321"/>
              <a:ext cx="6022786" cy="5008483"/>
              <a:chOff x="-356504" y="1361321"/>
              <a:chExt cx="6022786" cy="5008483"/>
            </a:xfrm>
          </p:grpSpPr>
          <p:graphicFrame>
            <p:nvGraphicFramePr>
              <p:cNvPr id="9" name="Схема 8">
                <a:extLst>
                  <a:ext uri="{FF2B5EF4-FFF2-40B4-BE49-F238E27FC236}">
                    <a16:creationId xmlns:a16="http://schemas.microsoft.com/office/drawing/2014/main" id="{E2F1816C-A5FB-4AFC-B540-32E11D03FE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45249006"/>
                  </p:ext>
                </p:extLst>
              </p:nvPr>
            </p:nvGraphicFramePr>
            <p:xfrm>
              <a:off x="-356504" y="1361321"/>
              <a:ext cx="6022786" cy="50084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0" name="Рисунок 9" descr="Автобус">
                <a:extLst>
                  <a:ext uri="{FF2B5EF4-FFF2-40B4-BE49-F238E27FC236}">
                    <a16:creationId xmlns:a16="http://schemas.microsoft.com/office/drawing/2014/main" id="{BAF4D60C-8BB2-480E-A610-DA70FB3B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355571" y="1603956"/>
                <a:ext cx="544061" cy="544061"/>
              </a:xfrm>
              <a:prstGeom prst="rect">
                <a:avLst/>
              </a:prstGeom>
            </p:spPr>
          </p:pic>
          <p:pic>
            <p:nvPicPr>
              <p:cNvPr id="11" name="Рисунок 10" descr="Бульдозер">
                <a:extLst>
                  <a:ext uri="{FF2B5EF4-FFF2-40B4-BE49-F238E27FC236}">
                    <a16:creationId xmlns:a16="http://schemas.microsoft.com/office/drawing/2014/main" id="{FC747C19-61C3-4BBA-B755-932E2653C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373150" y="3929049"/>
                <a:ext cx="583924" cy="583924"/>
              </a:xfrm>
              <a:prstGeom prst="rect">
                <a:avLst/>
              </a:prstGeom>
            </p:spPr>
          </p:pic>
          <p:pic>
            <p:nvPicPr>
              <p:cNvPr id="12" name="Рисунок 11" descr="Мир">
                <a:extLst>
                  <a:ext uri="{FF2B5EF4-FFF2-40B4-BE49-F238E27FC236}">
                    <a16:creationId xmlns:a16="http://schemas.microsoft.com/office/drawing/2014/main" id="{2EAB507D-64D0-4837-B283-A9ECFB46F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09178" y="2331943"/>
                <a:ext cx="570143" cy="570143"/>
              </a:xfrm>
              <a:prstGeom prst="rect">
                <a:avLst/>
              </a:prstGeom>
            </p:spPr>
          </p:pic>
          <p:pic>
            <p:nvPicPr>
              <p:cNvPr id="13" name="Рисунок 12" descr="Самосвал">
                <a:extLst>
                  <a:ext uri="{FF2B5EF4-FFF2-40B4-BE49-F238E27FC236}">
                    <a16:creationId xmlns:a16="http://schemas.microsoft.com/office/drawing/2014/main" id="{835076CB-C142-4259-A1C9-1DCD4638B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509434" y="5235135"/>
                <a:ext cx="617823" cy="617823"/>
              </a:xfrm>
              <a:prstGeom prst="rect">
                <a:avLst/>
              </a:prstGeom>
            </p:spPr>
          </p:pic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A4434D3F-217C-4AE9-A16E-E061B59402C4}"/>
                  </a:ext>
                </a:extLst>
              </p:cNvPr>
              <p:cNvGrpSpPr/>
              <p:nvPr/>
            </p:nvGrpSpPr>
            <p:grpSpPr>
              <a:xfrm>
                <a:off x="3249875" y="5269902"/>
                <a:ext cx="458299" cy="588068"/>
                <a:chOff x="5737201" y="5196942"/>
                <a:chExt cx="687077" cy="687077"/>
              </a:xfrm>
            </p:grpSpPr>
            <p:pic>
              <p:nvPicPr>
                <p:cNvPr id="15" name="Рисунок 14" descr="Автобус">
                  <a:extLst>
                    <a:ext uri="{FF2B5EF4-FFF2-40B4-BE49-F238E27FC236}">
                      <a16:creationId xmlns:a16="http://schemas.microsoft.com/office/drawing/2014/main" id="{F823C518-B783-46F2-A184-89C41F6A0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37201" y="5196942"/>
                  <a:ext cx="687077" cy="687077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994D3A8-51CE-41B5-A2B4-A5AEFB2DE25D}"/>
                    </a:ext>
                  </a:extLst>
                </p:cNvPr>
                <p:cNvSpPr txBox="1"/>
                <p:nvPr/>
              </p:nvSpPr>
              <p:spPr>
                <a:xfrm>
                  <a:off x="5870168" y="5447189"/>
                  <a:ext cx="42351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900" dirty="0">
                      <a:solidFill>
                        <a:schemeClr val="bg1"/>
                      </a:solidFill>
                    </a:rPr>
                    <a:t>Дети</a:t>
                  </a:r>
                </a:p>
              </p:txBody>
            </p:sp>
          </p:grpSp>
          <p:pic>
            <p:nvPicPr>
              <p:cNvPr id="17" name="Рисунок 16" descr="Автомобиль">
                <a:extLst>
                  <a:ext uri="{FF2B5EF4-FFF2-40B4-BE49-F238E27FC236}">
                    <a16:creationId xmlns:a16="http://schemas.microsoft.com/office/drawing/2014/main" id="{9D6137C1-599D-4D3A-8DD1-E68134F8C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92739" y="3929967"/>
                <a:ext cx="599246" cy="599246"/>
              </a:xfrm>
              <a:prstGeom prst="rect">
                <a:avLst/>
              </a:prstGeom>
            </p:spPr>
          </p:pic>
          <p:pic>
            <p:nvPicPr>
              <p:cNvPr id="18" name="Рисунок 17" descr="Сеть">
                <a:extLst>
                  <a:ext uri="{FF2B5EF4-FFF2-40B4-BE49-F238E27FC236}">
                    <a16:creationId xmlns:a16="http://schemas.microsoft.com/office/drawing/2014/main" id="{73D20BCB-1B5E-44B3-B8AB-D7C3185E3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55571" y="3386717"/>
                <a:ext cx="670070" cy="670070"/>
              </a:xfrm>
              <a:prstGeom prst="rect">
                <a:avLst/>
              </a:prstGeom>
            </p:spPr>
          </p:pic>
          <p:pic>
            <p:nvPicPr>
              <p:cNvPr id="19" name="Рисунок 18" descr="Такси">
                <a:extLst>
                  <a:ext uri="{FF2B5EF4-FFF2-40B4-BE49-F238E27FC236}">
                    <a16:creationId xmlns:a16="http://schemas.microsoft.com/office/drawing/2014/main" id="{5AB2C090-5C61-4C95-B598-A440328E9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850578" y="2262862"/>
                <a:ext cx="599152" cy="599152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B37273-E0B2-4ED3-9FAA-370DF77C377A}"/>
                </a:ext>
              </a:extLst>
            </p:cNvPr>
            <p:cNvSpPr txBox="1"/>
            <p:nvPr/>
          </p:nvSpPr>
          <p:spPr>
            <a:xfrm>
              <a:off x="2074261" y="3929049"/>
              <a:ext cx="118277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35D9E"/>
                  </a:solidFill>
                </a:rPr>
                <a:t>Единая </a:t>
              </a:r>
            </a:p>
            <a:p>
              <a:pPr algn="ctr"/>
              <a:r>
                <a:rPr lang="ru-RU" sz="1100" dirty="0">
                  <a:solidFill>
                    <a:srgbClr val="035D9E"/>
                  </a:solidFill>
                </a:rPr>
                <a:t>навигационная </a:t>
              </a:r>
            </a:p>
            <a:p>
              <a:pPr algn="ctr"/>
              <a:r>
                <a:rPr lang="ru-RU" sz="1100" dirty="0">
                  <a:solidFill>
                    <a:srgbClr val="035D9E"/>
                  </a:solidFill>
                </a:rPr>
                <a:t>платформа</a:t>
              </a: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A480080-3560-45A4-B2E0-777CAE9817B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1406" b="8205"/>
          <a:stretch/>
        </p:blipFill>
        <p:spPr>
          <a:xfrm>
            <a:off x="1826762" y="249116"/>
            <a:ext cx="1528076" cy="8382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93B63-C0BA-4253-9925-FE8CFBA26F81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РИНС ЛО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E5A9F1-2C58-4429-8FB6-E702BE6A74FC}"/>
              </a:ext>
            </a:extLst>
          </p:cNvPr>
          <p:cNvSpPr/>
          <p:nvPr/>
        </p:nvSpPr>
        <p:spPr>
          <a:xfrm>
            <a:off x="6139488" y="1494870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</a:t>
            </a:r>
            <a:r>
              <a:rPr lang="ru-RU" sz="2800" dirty="0"/>
              <a:t>егиональная </a:t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нформационно-</a:t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Н</a:t>
            </a:r>
            <a:r>
              <a:rPr lang="ru-RU" sz="2800" dirty="0"/>
              <a:t>авигационная </a:t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С</a:t>
            </a:r>
            <a:r>
              <a:rPr lang="ru-RU" sz="2800" dirty="0"/>
              <a:t>истема</a:t>
            </a:r>
            <a:br>
              <a:rPr lang="en-US" sz="2800" dirty="0"/>
            </a:b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Л</a:t>
            </a:r>
            <a:r>
              <a:rPr lang="ru-RU" sz="2800" dirty="0"/>
              <a:t>енинградской </a:t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бласти</a:t>
            </a:r>
          </a:p>
          <a:p>
            <a:endParaRPr lang="ru-RU" dirty="0"/>
          </a:p>
          <a:p>
            <a:r>
              <a:rPr lang="ru-RU" dirty="0"/>
              <a:t>Каждая подсистема</a:t>
            </a:r>
            <a:br>
              <a:rPr lang="ru-RU" dirty="0"/>
            </a:br>
            <a:r>
              <a:rPr lang="ru-RU" dirty="0"/>
              <a:t>может работать автономно.</a:t>
            </a:r>
          </a:p>
          <a:p>
            <a:endParaRPr lang="ru-RU" dirty="0"/>
          </a:p>
          <a:p>
            <a:r>
              <a:rPr lang="ru-RU" dirty="0"/>
              <a:t>Возможна интеграция со сторонними </a:t>
            </a:r>
            <a:br>
              <a:rPr lang="ru-RU" dirty="0"/>
            </a:br>
            <a:r>
              <a:rPr lang="ru-RU" dirty="0"/>
              <a:t>телематическими платформами.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64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A480080-3560-45A4-B2E0-777CAE981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06" b="8205"/>
          <a:stretch/>
        </p:blipFill>
        <p:spPr>
          <a:xfrm>
            <a:off x="1826762" y="249116"/>
            <a:ext cx="1528076" cy="8382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93B63-C0BA-4253-9925-FE8CFBA26F81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РИНС ЛО </a:t>
            </a:r>
            <a:r>
              <a:rPr lang="ru-RU" sz="3200" dirty="0"/>
              <a:t>–     развитие  программного обеспечения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53111D-FBFE-4D93-9DD3-693C79D7B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2" y="1914465"/>
            <a:ext cx="4001315" cy="39412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5FC7A5-EE8A-410A-B4D8-9722C295394A}"/>
              </a:ext>
            </a:extLst>
          </p:cNvPr>
          <p:cNvSpPr/>
          <p:nvPr/>
        </p:nvSpPr>
        <p:spPr>
          <a:xfrm>
            <a:off x="5436722" y="1320582"/>
            <a:ext cx="549994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cs typeface="Times New Roman" panose="02020603050405020304" pitchFamily="18" charset="0"/>
              </a:rPr>
              <a:t>Выпущено 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73</a:t>
            </a:r>
            <a:r>
              <a:rPr lang="ru-RU" sz="6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обновления ПО, в рамках которых внесено 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1784 </a:t>
            </a:r>
          </a:p>
          <a:p>
            <a:pPr algn="ctr">
              <a:lnSpc>
                <a:spcPct val="100000"/>
              </a:lnSpc>
            </a:pPr>
            <a:r>
              <a:rPr lang="ru-RU" sz="2800" dirty="0">
                <a:cs typeface="Times New Roman" panose="02020603050405020304" pitchFamily="18" charset="0"/>
              </a:rPr>
              <a:t>усовершенствований </a:t>
            </a:r>
          </a:p>
          <a:p>
            <a:pPr algn="ctr">
              <a:lnSpc>
                <a:spcPct val="100000"/>
              </a:lnSpc>
            </a:pPr>
            <a:endParaRPr lang="ru-RU" sz="2800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cs typeface="Times New Roman" panose="02020603050405020304" pitchFamily="18" charset="0"/>
              </a:rPr>
              <a:t>Выполнены интеграции с </a:t>
            </a: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Системой 112 ЛО</a:t>
            </a: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ФПД ЛО</a:t>
            </a: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ПДС СМП ЛО</a:t>
            </a:r>
          </a:p>
        </p:txBody>
      </p:sp>
    </p:spTree>
    <p:extLst>
      <p:ext uri="{BB962C8B-B14F-4D97-AF65-F5344CB8AC3E}">
        <p14:creationId xmlns:p14="http://schemas.microsoft.com/office/powerpoint/2010/main" val="14638138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A480080-3560-45A4-B2E0-777CAE981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06" b="8205"/>
          <a:stretch/>
        </p:blipFill>
        <p:spPr>
          <a:xfrm>
            <a:off x="1826762" y="249116"/>
            <a:ext cx="1528076" cy="8382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93B63-C0BA-4253-9925-FE8CFBA26F81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РИНС ЛО </a:t>
            </a:r>
            <a:r>
              <a:rPr lang="ru-RU" sz="3200" dirty="0"/>
              <a:t>–     развитие  программного обеспечения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7A3D285-6F18-44F5-BB74-D9EB5DBBA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52198"/>
              </p:ext>
            </p:extLst>
          </p:nvPr>
        </p:nvGraphicFramePr>
        <p:xfrm>
          <a:off x="-613863" y="1220875"/>
          <a:ext cx="11995208" cy="50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0DE2E2-A6B8-49F8-A7E7-F22ECBD05C3F}"/>
              </a:ext>
            </a:extLst>
          </p:cNvPr>
          <p:cNvSpPr txBox="1"/>
          <p:nvPr/>
        </p:nvSpPr>
        <p:spPr>
          <a:xfrm>
            <a:off x="1403775" y="4478694"/>
            <a:ext cx="105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683C6"/>
                </a:solidFill>
              </a:rPr>
              <a:t>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3B93C-8A94-450D-9D5E-7CDFAFAA93BF}"/>
              </a:ext>
            </a:extLst>
          </p:cNvPr>
          <p:cNvSpPr txBox="1"/>
          <p:nvPr/>
        </p:nvSpPr>
        <p:spPr>
          <a:xfrm>
            <a:off x="3420153" y="2874024"/>
            <a:ext cx="105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683C6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6FEF7-98D8-411B-A9FD-19AFA2D9977E}"/>
              </a:ext>
            </a:extLst>
          </p:cNvPr>
          <p:cNvSpPr txBox="1"/>
          <p:nvPr/>
        </p:nvSpPr>
        <p:spPr>
          <a:xfrm>
            <a:off x="5383741" y="1783582"/>
            <a:ext cx="196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683C6"/>
                </a:solidFill>
              </a:rPr>
              <a:t>2018-2020</a:t>
            </a:r>
          </a:p>
        </p:txBody>
      </p:sp>
    </p:spTree>
    <p:extLst>
      <p:ext uri="{BB962C8B-B14F-4D97-AF65-F5344CB8AC3E}">
        <p14:creationId xmlns:p14="http://schemas.microsoft.com/office/powerpoint/2010/main" val="33084288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684F8FA-AD4D-42A4-8B9A-C0D51696BB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4688"/>
          <a:stretch>
            <a:fillRect/>
          </a:stretch>
        </p:blipFill>
        <p:spPr>
          <a:xfrm>
            <a:off x="705647" y="2164093"/>
            <a:ext cx="3278119" cy="3281131"/>
          </a:xfrm>
        </p:spPr>
      </p:pic>
      <p:sp>
        <p:nvSpPr>
          <p:cNvPr id="10" name="Pie 9"/>
          <p:cNvSpPr/>
          <p:nvPr/>
        </p:nvSpPr>
        <p:spPr>
          <a:xfrm flipH="1">
            <a:off x="558675" y="2017408"/>
            <a:ext cx="3544491" cy="3544491"/>
          </a:xfrm>
          <a:prstGeom prst="pie">
            <a:avLst>
              <a:gd name="adj1" fmla="val 19761874"/>
              <a:gd name="adj2" fmla="val 14587710"/>
            </a:avLst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398" y="6422171"/>
            <a:ext cx="108492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374" y="441088"/>
            <a:ext cx="6490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Фонд пространственных данных ЛО</a:t>
            </a:r>
            <a:endParaRPr lang="id-ID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1214" y="2017408"/>
            <a:ext cx="6615243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Геоинформационная система </a:t>
            </a:r>
            <a:r>
              <a:rPr lang="ru-RU" i="1" dirty="0">
                <a:solidFill>
                  <a:srgbClr val="9C007F"/>
                </a:solidFill>
              </a:rPr>
              <a:t>«Фонд пространственных данных Ленинградской области» </a:t>
            </a:r>
            <a:r>
              <a:rPr lang="ru-RU" dirty="0"/>
              <a:t>является региональной государственной информационной системой, объединяющей информацию о пространственных объектах Ленинградской области из разрозненных официальных источников и связывающей указанную информацию с конкретным географическим положением, событием и периодом времени.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2589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267C27B-C48B-455F-A37A-98344D088E2A}"/>
              </a:ext>
            </a:extLst>
          </p:cNvPr>
          <p:cNvSpPr txBox="1">
            <a:spLocks/>
          </p:cNvSpPr>
          <p:nvPr/>
        </p:nvSpPr>
        <p:spPr>
          <a:xfrm>
            <a:off x="196792" y="668216"/>
            <a:ext cx="9849886" cy="56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ФПД ЛО </a:t>
            </a:r>
            <a:r>
              <a:rPr lang="ru-RU" sz="3200" dirty="0"/>
              <a:t>–     развитие  программного обеспечения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47C1B3-EA63-422C-A8FF-29C651219AAC}"/>
              </a:ext>
            </a:extLst>
          </p:cNvPr>
          <p:cNvSpPr txBox="1"/>
          <p:nvPr/>
        </p:nvSpPr>
        <p:spPr>
          <a:xfrm>
            <a:off x="6006889" y="2051462"/>
            <a:ext cx="463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ru-RU" sz="2400" b="1" dirty="0">
                <a:solidFill>
                  <a:srgbClr val="9C007F"/>
                </a:solidFill>
                <a:latin typeface="Lato"/>
              </a:rPr>
              <a:t>6</a:t>
            </a:r>
            <a:r>
              <a:rPr lang="ru-RU" sz="2400" dirty="0">
                <a:solidFill>
                  <a:srgbClr val="9C007F"/>
                </a:solidFill>
                <a:latin typeface="Lato"/>
              </a:rPr>
              <a:t> готовых отраслевых решений</a:t>
            </a:r>
            <a:endParaRPr lang="id-ID" sz="2400" dirty="0">
              <a:solidFill>
                <a:srgbClr val="9C007F"/>
              </a:solidFill>
              <a:latin typeface="Lat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2D663E-1975-4107-9408-193830DCCCC9}"/>
              </a:ext>
            </a:extLst>
          </p:cNvPr>
          <p:cNvSpPr txBox="1"/>
          <p:nvPr/>
        </p:nvSpPr>
        <p:spPr>
          <a:xfrm>
            <a:off x="5870311" y="2909896"/>
            <a:ext cx="606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ru-RU" sz="2400" b="1" dirty="0">
                <a:solidFill>
                  <a:srgbClr val="9C007F"/>
                </a:solidFill>
                <a:latin typeface="Lato"/>
              </a:rPr>
              <a:t>3</a:t>
            </a:r>
            <a:r>
              <a:rPr lang="ru-RU" sz="2400" dirty="0">
                <a:solidFill>
                  <a:srgbClr val="9C007F"/>
                </a:solidFill>
                <a:latin typeface="Lato"/>
              </a:rPr>
              <a:t> модуля аналитической направленности</a:t>
            </a:r>
            <a:endParaRPr lang="id-ID" sz="2400" dirty="0">
              <a:solidFill>
                <a:srgbClr val="9C007F"/>
              </a:solidFill>
              <a:latin typeface="La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06FD21-2650-45AA-B576-B2BE510AF95F}"/>
              </a:ext>
            </a:extLst>
          </p:cNvPr>
          <p:cNvSpPr txBox="1"/>
          <p:nvPr/>
        </p:nvSpPr>
        <p:spPr>
          <a:xfrm>
            <a:off x="5709109" y="3795332"/>
            <a:ext cx="374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ru-RU" sz="2400" dirty="0">
                <a:solidFill>
                  <a:srgbClr val="9C007F"/>
                </a:solidFill>
                <a:latin typeface="Lato"/>
              </a:rPr>
              <a:t>Отраслевые приложения</a:t>
            </a:r>
            <a:endParaRPr lang="id-ID" sz="2400" dirty="0">
              <a:solidFill>
                <a:srgbClr val="9C007F"/>
              </a:solidFill>
              <a:latin typeface="Lat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33C0C8-E53D-4AF3-9232-A03AE310F92E}"/>
              </a:ext>
            </a:extLst>
          </p:cNvPr>
          <p:cNvSpPr txBox="1"/>
          <p:nvPr/>
        </p:nvSpPr>
        <p:spPr>
          <a:xfrm>
            <a:off x="5587686" y="4680768"/>
            <a:ext cx="288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ru-RU" sz="2400" dirty="0">
                <a:solidFill>
                  <a:srgbClr val="9C007F"/>
                </a:solidFill>
                <a:latin typeface="Lato"/>
              </a:rPr>
              <a:t>Публичный портал</a:t>
            </a:r>
            <a:endParaRPr lang="id-ID" sz="2400" dirty="0">
              <a:solidFill>
                <a:srgbClr val="9C007F"/>
              </a:solidFill>
              <a:latin typeface="Lato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E688942-8B83-4408-8AA4-6BA680D9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4" y="1706920"/>
            <a:ext cx="45243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3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00B0F0"/>
      </a:accent1>
      <a:accent2>
        <a:srgbClr val="0070C0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5124</TotalTime>
  <Words>334</Words>
  <Application>Microsoft Office PowerPoint</Application>
  <PresentationFormat>Широкоэкранный</PresentationFormat>
  <Paragraphs>133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Lato</vt:lpstr>
      <vt:lpstr>Тема Office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АУРРУМ-ТРАНСПОРТ</dc:title>
  <dc:creator>Aleksey Popov</dc:creator>
  <cp:lastModifiedBy>Сергей Ковалев</cp:lastModifiedBy>
  <cp:revision>482</cp:revision>
  <dcterms:created xsi:type="dcterms:W3CDTF">2017-06-26T06:11:04Z</dcterms:created>
  <dcterms:modified xsi:type="dcterms:W3CDTF">2019-09-23T13:40:14Z</dcterms:modified>
</cp:coreProperties>
</file>